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5" r:id="rId3"/>
    <p:sldId id="257" r:id="rId4"/>
    <p:sldId id="258" r:id="rId5"/>
    <p:sldId id="259" r:id="rId6"/>
    <p:sldId id="260" r:id="rId7"/>
    <p:sldId id="261" r:id="rId8"/>
    <p:sldId id="266" r:id="rId9"/>
    <p:sldId id="262" r:id="rId10"/>
    <p:sldId id="263" r:id="rId11"/>
    <p:sldId id="264" r:id="rId12"/>
    <p:sldId id="267" r:id="rId1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3"/>
  </p:normalViewPr>
  <p:slideViewPr>
    <p:cSldViewPr snapToGrid="0" snapToObjects="1">
      <p:cViewPr varScale="1">
        <p:scale>
          <a:sx n="68" d="100"/>
          <a:sy n="68" d="100"/>
        </p:scale>
        <p:origin x="79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HMUD Fatema" userId="375e8c3e0d149c8b" providerId="LiveId" clId="{7A5AC627-DB3C-44A1-BBD1-AC09802978B2}"/>
    <pc:docChg chg="undo custSel modSld">
      <pc:chgData name="MAHMUD Fatema" userId="375e8c3e0d149c8b" providerId="LiveId" clId="{7A5AC627-DB3C-44A1-BBD1-AC09802978B2}" dt="2019-05-18T01:17:53.473" v="1340"/>
      <pc:docMkLst>
        <pc:docMk/>
      </pc:docMkLst>
      <pc:sldChg chg="modSp">
        <pc:chgData name="MAHMUD Fatema" userId="375e8c3e0d149c8b" providerId="LiveId" clId="{7A5AC627-DB3C-44A1-BBD1-AC09802978B2}" dt="2019-05-18T00:43:12.431" v="321" actId="20577"/>
        <pc:sldMkLst>
          <pc:docMk/>
          <pc:sldMk cId="1541415308" sldId="258"/>
        </pc:sldMkLst>
        <pc:spChg chg="mod">
          <ac:chgData name="MAHMUD Fatema" userId="375e8c3e0d149c8b" providerId="LiveId" clId="{7A5AC627-DB3C-44A1-BBD1-AC09802978B2}" dt="2019-05-18T00:43:12.431" v="321" actId="20577"/>
          <ac:spMkLst>
            <pc:docMk/>
            <pc:sldMk cId="1541415308" sldId="258"/>
            <ac:spMk id="34" creationId="{27019121-2A6A-6F46-99FD-A1C8595C70AB}"/>
          </ac:spMkLst>
        </pc:spChg>
      </pc:sldChg>
      <pc:sldChg chg="modSp">
        <pc:chgData name="MAHMUD Fatema" userId="375e8c3e0d149c8b" providerId="LiveId" clId="{7A5AC627-DB3C-44A1-BBD1-AC09802978B2}" dt="2019-05-18T00:59:21.275" v="843" actId="20577"/>
        <pc:sldMkLst>
          <pc:docMk/>
          <pc:sldMk cId="819270968" sldId="260"/>
        </pc:sldMkLst>
        <pc:spChg chg="mod">
          <ac:chgData name="MAHMUD Fatema" userId="375e8c3e0d149c8b" providerId="LiveId" clId="{7A5AC627-DB3C-44A1-BBD1-AC09802978B2}" dt="2019-05-18T00:46:55.518" v="357"/>
          <ac:spMkLst>
            <pc:docMk/>
            <pc:sldMk cId="819270968" sldId="260"/>
            <ac:spMk id="27" creationId="{558C38A3-5502-4248-ABFA-9A1A2EE8F005}"/>
          </ac:spMkLst>
        </pc:spChg>
        <pc:spChg chg="mod">
          <ac:chgData name="MAHMUD Fatema" userId="375e8c3e0d149c8b" providerId="LiveId" clId="{7A5AC627-DB3C-44A1-BBD1-AC09802978B2}" dt="2019-05-18T00:50:30.942" v="506"/>
          <ac:spMkLst>
            <pc:docMk/>
            <pc:sldMk cId="819270968" sldId="260"/>
            <ac:spMk id="49" creationId="{81A1D24D-A9BD-D545-96EE-D179299EDE70}"/>
          </ac:spMkLst>
        </pc:spChg>
        <pc:spChg chg="mod">
          <ac:chgData name="MAHMUD Fatema" userId="375e8c3e0d149c8b" providerId="LiveId" clId="{7A5AC627-DB3C-44A1-BBD1-AC09802978B2}" dt="2019-05-18T00:51:31.712" v="590"/>
          <ac:spMkLst>
            <pc:docMk/>
            <pc:sldMk cId="819270968" sldId="260"/>
            <ac:spMk id="55" creationId="{1C86860D-49E5-9540-AF18-DC0B8B148FEE}"/>
          </ac:spMkLst>
        </pc:spChg>
        <pc:spChg chg="mod">
          <ac:chgData name="MAHMUD Fatema" userId="375e8c3e0d149c8b" providerId="LiveId" clId="{7A5AC627-DB3C-44A1-BBD1-AC09802978B2}" dt="2019-05-18T00:59:21.275" v="843" actId="20577"/>
          <ac:spMkLst>
            <pc:docMk/>
            <pc:sldMk cId="819270968" sldId="260"/>
            <ac:spMk id="60" creationId="{542DD15B-0A12-1746-987B-A43FAF8FBE8A}"/>
          </ac:spMkLst>
        </pc:spChg>
      </pc:sldChg>
      <pc:sldChg chg="modSp">
        <pc:chgData name="MAHMUD Fatema" userId="375e8c3e0d149c8b" providerId="LiveId" clId="{7A5AC627-DB3C-44A1-BBD1-AC09802978B2}" dt="2019-05-18T01:14:21.365" v="1146" actId="6549"/>
        <pc:sldMkLst>
          <pc:docMk/>
          <pc:sldMk cId="1320125103" sldId="263"/>
        </pc:sldMkLst>
        <pc:spChg chg="mod">
          <ac:chgData name="MAHMUD Fatema" userId="375e8c3e0d149c8b" providerId="LiveId" clId="{7A5AC627-DB3C-44A1-BBD1-AC09802978B2}" dt="2019-05-18T01:14:21.365" v="1146" actId="6549"/>
          <ac:spMkLst>
            <pc:docMk/>
            <pc:sldMk cId="1320125103" sldId="263"/>
            <ac:spMk id="19" creationId="{A08281AC-9503-DE44-8C05-25BB963C0997}"/>
          </ac:spMkLst>
        </pc:spChg>
      </pc:sldChg>
      <pc:sldChg chg="modSp">
        <pc:chgData name="MAHMUD Fatema" userId="375e8c3e0d149c8b" providerId="LiveId" clId="{7A5AC627-DB3C-44A1-BBD1-AC09802978B2}" dt="2019-05-18T00:39:01.628" v="184" actId="1035"/>
        <pc:sldMkLst>
          <pc:docMk/>
          <pc:sldMk cId="1767222765" sldId="265"/>
        </pc:sldMkLst>
        <pc:spChg chg="mod">
          <ac:chgData name="MAHMUD Fatema" userId="375e8c3e0d149c8b" providerId="LiveId" clId="{7A5AC627-DB3C-44A1-BBD1-AC09802978B2}" dt="2019-05-18T00:39:01.628" v="184" actId="1035"/>
          <ac:spMkLst>
            <pc:docMk/>
            <pc:sldMk cId="1767222765" sldId="265"/>
            <ac:spMk id="22" creationId="{7150ECC8-8BC3-644E-BA23-0723F2DE0B9E}"/>
          </ac:spMkLst>
        </pc:spChg>
      </pc:sldChg>
      <pc:sldChg chg="modSp">
        <pc:chgData name="MAHMUD Fatema" userId="375e8c3e0d149c8b" providerId="LiveId" clId="{7A5AC627-DB3C-44A1-BBD1-AC09802978B2}" dt="2019-05-18T01:17:53.473" v="1340"/>
        <pc:sldMkLst>
          <pc:docMk/>
          <pc:sldMk cId="2332503758" sldId="267"/>
        </pc:sldMkLst>
        <pc:spChg chg="mod">
          <ac:chgData name="MAHMUD Fatema" userId="375e8c3e0d149c8b" providerId="LiveId" clId="{7A5AC627-DB3C-44A1-BBD1-AC09802978B2}" dt="2019-05-18T01:17:53.473" v="1340"/>
          <ac:spMkLst>
            <pc:docMk/>
            <pc:sldMk cId="2332503758" sldId="267"/>
            <ac:spMk id="9" creationId="{46786838-DCE6-984B-BD5A-1C9314A6C78F}"/>
          </ac:spMkLst>
        </pc:spChg>
      </pc:sldChg>
    </pc:docChg>
  </pc:docChgLst>
</pc:chgInfo>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87B68D-50F4-534B-A072-38B9692DD1CD}"/>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9FFF21F4-0472-034F-A9F8-E2360ACC6D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82B94F43-A82C-0B4E-B1F1-01FEDBD0C690}"/>
              </a:ext>
            </a:extLst>
          </p:cNvPr>
          <p:cNvSpPr>
            <a:spLocks noGrp="1"/>
          </p:cNvSpPr>
          <p:nvPr>
            <p:ph type="dt" sz="half" idx="10"/>
          </p:nvPr>
        </p:nvSpPr>
        <p:spPr/>
        <p:txBody>
          <a:bodyPr/>
          <a:lstStyle/>
          <a:p>
            <a:fld id="{4F29E5C2-026A-8042-B549-D8367B950526}" type="datetimeFigureOut">
              <a:rPr kumimoji="1" lang="ja-JP" altLang="en-US" smtClean="0"/>
              <a:t>2019/5/18</a:t>
            </a:fld>
            <a:endParaRPr kumimoji="1" lang="ja-JP" altLang="en-US"/>
          </a:p>
        </p:txBody>
      </p:sp>
      <p:sp>
        <p:nvSpPr>
          <p:cNvPr id="5" name="フッター プレースホルダー 4">
            <a:extLst>
              <a:ext uri="{FF2B5EF4-FFF2-40B4-BE49-F238E27FC236}">
                <a16:creationId xmlns:a16="http://schemas.microsoft.com/office/drawing/2014/main" id="{34EAD685-4BB2-A443-91BC-BCE8C5410DC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1858D73-7230-AA40-BEB1-CB2FFDC67F31}"/>
              </a:ext>
            </a:extLst>
          </p:cNvPr>
          <p:cNvSpPr>
            <a:spLocks noGrp="1"/>
          </p:cNvSpPr>
          <p:nvPr>
            <p:ph type="sldNum" sz="quarter" idx="12"/>
          </p:nvPr>
        </p:nvSpPr>
        <p:spPr/>
        <p:txBody>
          <a:body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1760127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9B2330-9F1B-9040-B803-5B0B8BFD08FD}"/>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1E6B0A8A-4D10-8A45-B98A-F20C589E30B4}"/>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F1CAAF2-7EC0-B44E-A213-9CEC6F9FA04C}"/>
              </a:ext>
            </a:extLst>
          </p:cNvPr>
          <p:cNvSpPr>
            <a:spLocks noGrp="1"/>
          </p:cNvSpPr>
          <p:nvPr>
            <p:ph type="dt" sz="half" idx="10"/>
          </p:nvPr>
        </p:nvSpPr>
        <p:spPr/>
        <p:txBody>
          <a:bodyPr/>
          <a:lstStyle/>
          <a:p>
            <a:fld id="{4F29E5C2-026A-8042-B549-D8367B950526}" type="datetimeFigureOut">
              <a:rPr kumimoji="1" lang="ja-JP" altLang="en-US" smtClean="0"/>
              <a:t>2019/5/18</a:t>
            </a:fld>
            <a:endParaRPr kumimoji="1" lang="ja-JP" altLang="en-US"/>
          </a:p>
        </p:txBody>
      </p:sp>
      <p:sp>
        <p:nvSpPr>
          <p:cNvPr id="5" name="フッター プレースホルダー 4">
            <a:extLst>
              <a:ext uri="{FF2B5EF4-FFF2-40B4-BE49-F238E27FC236}">
                <a16:creationId xmlns:a16="http://schemas.microsoft.com/office/drawing/2014/main" id="{79F49F11-DDA2-E64E-BCA1-7DAA370D1D4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1F7F4CD-6B38-E14B-884F-8159897C9FB2}"/>
              </a:ext>
            </a:extLst>
          </p:cNvPr>
          <p:cNvSpPr>
            <a:spLocks noGrp="1"/>
          </p:cNvSpPr>
          <p:nvPr>
            <p:ph type="sldNum" sz="quarter" idx="12"/>
          </p:nvPr>
        </p:nvSpPr>
        <p:spPr/>
        <p:txBody>
          <a:body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1840011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26416EF8-681E-3F48-91F4-5EEFCE23DD9B}"/>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F67F60B-4B8F-764F-A175-5CC2B2A3B54C}"/>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E4C0EEE-6ED9-724C-9C7B-6B06CB137F50}"/>
              </a:ext>
            </a:extLst>
          </p:cNvPr>
          <p:cNvSpPr>
            <a:spLocks noGrp="1"/>
          </p:cNvSpPr>
          <p:nvPr>
            <p:ph type="dt" sz="half" idx="10"/>
          </p:nvPr>
        </p:nvSpPr>
        <p:spPr/>
        <p:txBody>
          <a:bodyPr/>
          <a:lstStyle/>
          <a:p>
            <a:fld id="{4F29E5C2-026A-8042-B549-D8367B950526}" type="datetimeFigureOut">
              <a:rPr kumimoji="1" lang="ja-JP" altLang="en-US" smtClean="0"/>
              <a:t>2019/5/18</a:t>
            </a:fld>
            <a:endParaRPr kumimoji="1" lang="ja-JP" altLang="en-US"/>
          </a:p>
        </p:txBody>
      </p:sp>
      <p:sp>
        <p:nvSpPr>
          <p:cNvPr id="5" name="フッター プレースホルダー 4">
            <a:extLst>
              <a:ext uri="{FF2B5EF4-FFF2-40B4-BE49-F238E27FC236}">
                <a16:creationId xmlns:a16="http://schemas.microsoft.com/office/drawing/2014/main" id="{82B6AAB5-675F-7648-A5F8-65742AD5250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9E23B1D-ABB5-4E47-85A4-DF217A003939}"/>
              </a:ext>
            </a:extLst>
          </p:cNvPr>
          <p:cNvSpPr>
            <a:spLocks noGrp="1"/>
          </p:cNvSpPr>
          <p:nvPr>
            <p:ph type="sldNum" sz="quarter" idx="12"/>
          </p:nvPr>
        </p:nvSpPr>
        <p:spPr/>
        <p:txBody>
          <a:body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32851151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DB9D71D-A5A6-C049-A9D2-D6243FD7A43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6FF4391-D244-C64A-9680-0793BC897915}"/>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DFB3604-D3CA-E643-9E4A-6B968467AB55}"/>
              </a:ext>
            </a:extLst>
          </p:cNvPr>
          <p:cNvSpPr>
            <a:spLocks noGrp="1"/>
          </p:cNvSpPr>
          <p:nvPr>
            <p:ph type="dt" sz="half" idx="10"/>
          </p:nvPr>
        </p:nvSpPr>
        <p:spPr/>
        <p:txBody>
          <a:bodyPr/>
          <a:lstStyle/>
          <a:p>
            <a:fld id="{4F29E5C2-026A-8042-B549-D8367B950526}" type="datetimeFigureOut">
              <a:rPr kumimoji="1" lang="ja-JP" altLang="en-US" smtClean="0"/>
              <a:t>2019/5/18</a:t>
            </a:fld>
            <a:endParaRPr kumimoji="1" lang="ja-JP" altLang="en-US"/>
          </a:p>
        </p:txBody>
      </p:sp>
      <p:sp>
        <p:nvSpPr>
          <p:cNvPr id="5" name="フッター プレースホルダー 4">
            <a:extLst>
              <a:ext uri="{FF2B5EF4-FFF2-40B4-BE49-F238E27FC236}">
                <a16:creationId xmlns:a16="http://schemas.microsoft.com/office/drawing/2014/main" id="{B55F16AC-DD3C-654C-BBDB-D2E7C70AB82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DE12DF1-3742-1F49-A3BA-BF814F312D96}"/>
              </a:ext>
            </a:extLst>
          </p:cNvPr>
          <p:cNvSpPr>
            <a:spLocks noGrp="1"/>
          </p:cNvSpPr>
          <p:nvPr>
            <p:ph type="sldNum" sz="quarter" idx="12"/>
          </p:nvPr>
        </p:nvSpPr>
        <p:spPr/>
        <p:txBody>
          <a:body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3505468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620B907-F847-CD46-A464-53E737514B80}"/>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05F8AAA-EE81-CE40-96A7-5917D33707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77F03892-7C2E-AB4C-BC44-14A22EA57A4D}"/>
              </a:ext>
            </a:extLst>
          </p:cNvPr>
          <p:cNvSpPr>
            <a:spLocks noGrp="1"/>
          </p:cNvSpPr>
          <p:nvPr>
            <p:ph type="dt" sz="half" idx="10"/>
          </p:nvPr>
        </p:nvSpPr>
        <p:spPr/>
        <p:txBody>
          <a:bodyPr/>
          <a:lstStyle/>
          <a:p>
            <a:fld id="{4F29E5C2-026A-8042-B549-D8367B950526}" type="datetimeFigureOut">
              <a:rPr kumimoji="1" lang="ja-JP" altLang="en-US" smtClean="0"/>
              <a:t>2019/5/18</a:t>
            </a:fld>
            <a:endParaRPr kumimoji="1" lang="ja-JP" altLang="en-US"/>
          </a:p>
        </p:txBody>
      </p:sp>
      <p:sp>
        <p:nvSpPr>
          <p:cNvPr id="5" name="フッター プレースホルダー 4">
            <a:extLst>
              <a:ext uri="{FF2B5EF4-FFF2-40B4-BE49-F238E27FC236}">
                <a16:creationId xmlns:a16="http://schemas.microsoft.com/office/drawing/2014/main" id="{4E493CA6-3166-4E45-A7A4-6E0E000AC4F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9C6A1C0-A40D-B24E-BF3B-7EAEE8873E70}"/>
              </a:ext>
            </a:extLst>
          </p:cNvPr>
          <p:cNvSpPr>
            <a:spLocks noGrp="1"/>
          </p:cNvSpPr>
          <p:nvPr>
            <p:ph type="sldNum" sz="quarter" idx="12"/>
          </p:nvPr>
        </p:nvSpPr>
        <p:spPr/>
        <p:txBody>
          <a:body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3312275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91D4265-5076-1B4A-AFA4-F5672F296E34}"/>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044DBBAE-BE57-3848-BE51-636F6185C031}"/>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8CE14350-CD74-1A43-B263-D4035CE943EB}"/>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C84F9DCE-A225-9E44-BEE6-E9BDC16422A6}"/>
              </a:ext>
            </a:extLst>
          </p:cNvPr>
          <p:cNvSpPr>
            <a:spLocks noGrp="1"/>
          </p:cNvSpPr>
          <p:nvPr>
            <p:ph type="dt" sz="half" idx="10"/>
          </p:nvPr>
        </p:nvSpPr>
        <p:spPr/>
        <p:txBody>
          <a:bodyPr/>
          <a:lstStyle/>
          <a:p>
            <a:fld id="{4F29E5C2-026A-8042-B549-D8367B950526}" type="datetimeFigureOut">
              <a:rPr kumimoji="1" lang="ja-JP" altLang="en-US" smtClean="0"/>
              <a:t>2019/5/18</a:t>
            </a:fld>
            <a:endParaRPr kumimoji="1" lang="ja-JP" altLang="en-US"/>
          </a:p>
        </p:txBody>
      </p:sp>
      <p:sp>
        <p:nvSpPr>
          <p:cNvPr id="6" name="フッター プレースホルダー 5">
            <a:extLst>
              <a:ext uri="{FF2B5EF4-FFF2-40B4-BE49-F238E27FC236}">
                <a16:creationId xmlns:a16="http://schemas.microsoft.com/office/drawing/2014/main" id="{B7620A1B-DA8E-4D43-91B4-032053870AE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2DBB4E3-3992-7948-A463-33A0277194B0}"/>
              </a:ext>
            </a:extLst>
          </p:cNvPr>
          <p:cNvSpPr>
            <a:spLocks noGrp="1"/>
          </p:cNvSpPr>
          <p:nvPr>
            <p:ph type="sldNum" sz="quarter" idx="12"/>
          </p:nvPr>
        </p:nvSpPr>
        <p:spPr/>
        <p:txBody>
          <a:body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4288186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3213A4-7C1D-2840-BF31-7327C83AAE1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247FDB43-C4B2-AC42-A991-6F20055EB7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427DFE45-C0A5-AA4A-9753-AB06BE9203FE}"/>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5BAAFF90-1CB5-9E4A-97AF-CD31B1A563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45FBC60-010D-2C48-A338-05010B673F9E}"/>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F3FB6189-4C27-EA49-8126-502CABB33B63}"/>
              </a:ext>
            </a:extLst>
          </p:cNvPr>
          <p:cNvSpPr>
            <a:spLocks noGrp="1"/>
          </p:cNvSpPr>
          <p:nvPr>
            <p:ph type="dt" sz="half" idx="10"/>
          </p:nvPr>
        </p:nvSpPr>
        <p:spPr/>
        <p:txBody>
          <a:bodyPr/>
          <a:lstStyle/>
          <a:p>
            <a:fld id="{4F29E5C2-026A-8042-B549-D8367B950526}" type="datetimeFigureOut">
              <a:rPr kumimoji="1" lang="ja-JP" altLang="en-US" smtClean="0"/>
              <a:t>2019/5/18</a:t>
            </a:fld>
            <a:endParaRPr kumimoji="1" lang="ja-JP" altLang="en-US"/>
          </a:p>
        </p:txBody>
      </p:sp>
      <p:sp>
        <p:nvSpPr>
          <p:cNvPr id="8" name="フッター プレースホルダー 7">
            <a:extLst>
              <a:ext uri="{FF2B5EF4-FFF2-40B4-BE49-F238E27FC236}">
                <a16:creationId xmlns:a16="http://schemas.microsoft.com/office/drawing/2014/main" id="{3DCA43C6-78A7-7146-BBE9-E1C9E48D6418}"/>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D837C273-00A6-CD47-AB87-CD9915573AA9}"/>
              </a:ext>
            </a:extLst>
          </p:cNvPr>
          <p:cNvSpPr>
            <a:spLocks noGrp="1"/>
          </p:cNvSpPr>
          <p:nvPr>
            <p:ph type="sldNum" sz="quarter" idx="12"/>
          </p:nvPr>
        </p:nvSpPr>
        <p:spPr/>
        <p:txBody>
          <a:body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2568577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394DE9-0EBB-7D41-9451-BFEAAE32FB5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1858F23-3C1D-B945-8160-06A2E0DCEFF2}"/>
              </a:ext>
            </a:extLst>
          </p:cNvPr>
          <p:cNvSpPr>
            <a:spLocks noGrp="1"/>
          </p:cNvSpPr>
          <p:nvPr>
            <p:ph type="dt" sz="half" idx="10"/>
          </p:nvPr>
        </p:nvSpPr>
        <p:spPr/>
        <p:txBody>
          <a:bodyPr/>
          <a:lstStyle/>
          <a:p>
            <a:fld id="{4F29E5C2-026A-8042-B549-D8367B950526}" type="datetimeFigureOut">
              <a:rPr kumimoji="1" lang="ja-JP" altLang="en-US" smtClean="0"/>
              <a:t>2019/5/18</a:t>
            </a:fld>
            <a:endParaRPr kumimoji="1" lang="ja-JP" altLang="en-US"/>
          </a:p>
        </p:txBody>
      </p:sp>
      <p:sp>
        <p:nvSpPr>
          <p:cNvPr id="4" name="フッター プレースホルダー 3">
            <a:extLst>
              <a:ext uri="{FF2B5EF4-FFF2-40B4-BE49-F238E27FC236}">
                <a16:creationId xmlns:a16="http://schemas.microsoft.com/office/drawing/2014/main" id="{C0281569-0694-BD43-A2CE-EF2042790EEA}"/>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7CFD6BFD-B6CD-BC45-A678-7B6B297924BF}"/>
              </a:ext>
            </a:extLst>
          </p:cNvPr>
          <p:cNvSpPr>
            <a:spLocks noGrp="1"/>
          </p:cNvSpPr>
          <p:nvPr>
            <p:ph type="sldNum" sz="quarter" idx="12"/>
          </p:nvPr>
        </p:nvSpPr>
        <p:spPr/>
        <p:txBody>
          <a:body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3911247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70428BF0-6C26-C84F-BFF1-0BC3157EB6CA}"/>
              </a:ext>
            </a:extLst>
          </p:cNvPr>
          <p:cNvSpPr>
            <a:spLocks noGrp="1"/>
          </p:cNvSpPr>
          <p:nvPr>
            <p:ph type="dt" sz="half" idx="10"/>
          </p:nvPr>
        </p:nvSpPr>
        <p:spPr/>
        <p:txBody>
          <a:bodyPr/>
          <a:lstStyle/>
          <a:p>
            <a:fld id="{4F29E5C2-026A-8042-B549-D8367B950526}" type="datetimeFigureOut">
              <a:rPr kumimoji="1" lang="ja-JP" altLang="en-US" smtClean="0"/>
              <a:t>2019/5/18</a:t>
            </a:fld>
            <a:endParaRPr kumimoji="1" lang="ja-JP" altLang="en-US"/>
          </a:p>
        </p:txBody>
      </p:sp>
      <p:sp>
        <p:nvSpPr>
          <p:cNvPr id="3" name="フッター プレースホルダー 2">
            <a:extLst>
              <a:ext uri="{FF2B5EF4-FFF2-40B4-BE49-F238E27FC236}">
                <a16:creationId xmlns:a16="http://schemas.microsoft.com/office/drawing/2014/main" id="{E89A97F6-A604-034A-B807-54F4C50DBFE8}"/>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A6C72AC4-D2F9-0747-A055-A5BC9D98AB54}"/>
              </a:ext>
            </a:extLst>
          </p:cNvPr>
          <p:cNvSpPr>
            <a:spLocks noGrp="1"/>
          </p:cNvSpPr>
          <p:nvPr>
            <p:ph type="sldNum" sz="quarter" idx="12"/>
          </p:nvPr>
        </p:nvSpPr>
        <p:spPr/>
        <p:txBody>
          <a:body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17445897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EF6227-DC77-F34E-84C6-F9585F55974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09265A0-A28A-C145-9001-E997D49994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3E1AFDED-21ED-0449-A299-6D429678B8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9868F12-6C0B-B344-89AB-448EF0F635E4}"/>
              </a:ext>
            </a:extLst>
          </p:cNvPr>
          <p:cNvSpPr>
            <a:spLocks noGrp="1"/>
          </p:cNvSpPr>
          <p:nvPr>
            <p:ph type="dt" sz="half" idx="10"/>
          </p:nvPr>
        </p:nvSpPr>
        <p:spPr/>
        <p:txBody>
          <a:bodyPr/>
          <a:lstStyle/>
          <a:p>
            <a:fld id="{4F29E5C2-026A-8042-B549-D8367B950526}" type="datetimeFigureOut">
              <a:rPr kumimoji="1" lang="ja-JP" altLang="en-US" smtClean="0"/>
              <a:t>2019/5/18</a:t>
            </a:fld>
            <a:endParaRPr kumimoji="1" lang="ja-JP" altLang="en-US"/>
          </a:p>
        </p:txBody>
      </p:sp>
      <p:sp>
        <p:nvSpPr>
          <p:cNvPr id="6" name="フッター プレースホルダー 5">
            <a:extLst>
              <a:ext uri="{FF2B5EF4-FFF2-40B4-BE49-F238E27FC236}">
                <a16:creationId xmlns:a16="http://schemas.microsoft.com/office/drawing/2014/main" id="{D0E59A0C-E4AB-204C-BF27-C388AD749D3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06FBF0C-1DDA-714C-8C41-B090CED6F658}"/>
              </a:ext>
            </a:extLst>
          </p:cNvPr>
          <p:cNvSpPr>
            <a:spLocks noGrp="1"/>
          </p:cNvSpPr>
          <p:nvPr>
            <p:ph type="sldNum" sz="quarter" idx="12"/>
          </p:nvPr>
        </p:nvSpPr>
        <p:spPr/>
        <p:txBody>
          <a:body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19095046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1F0686-2213-4046-8EB8-0E5BAC77D62C}"/>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E6C46314-2524-B84A-A9E8-7B6A6D0F97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720C5CBA-9128-B244-AE62-A96C1A5B7F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FB1804B-3E98-F640-AD6B-56B94A222974}"/>
              </a:ext>
            </a:extLst>
          </p:cNvPr>
          <p:cNvSpPr>
            <a:spLocks noGrp="1"/>
          </p:cNvSpPr>
          <p:nvPr>
            <p:ph type="dt" sz="half" idx="10"/>
          </p:nvPr>
        </p:nvSpPr>
        <p:spPr/>
        <p:txBody>
          <a:bodyPr/>
          <a:lstStyle/>
          <a:p>
            <a:fld id="{4F29E5C2-026A-8042-B549-D8367B950526}" type="datetimeFigureOut">
              <a:rPr kumimoji="1" lang="ja-JP" altLang="en-US" smtClean="0"/>
              <a:t>2019/5/18</a:t>
            </a:fld>
            <a:endParaRPr kumimoji="1" lang="ja-JP" altLang="en-US"/>
          </a:p>
        </p:txBody>
      </p:sp>
      <p:sp>
        <p:nvSpPr>
          <p:cNvPr id="6" name="フッター プレースホルダー 5">
            <a:extLst>
              <a:ext uri="{FF2B5EF4-FFF2-40B4-BE49-F238E27FC236}">
                <a16:creationId xmlns:a16="http://schemas.microsoft.com/office/drawing/2014/main" id="{AD05B12C-45BD-7240-A140-D5A1E98C40F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C1062B1-462E-BC45-B691-ADBAB84BC9DC}"/>
              </a:ext>
            </a:extLst>
          </p:cNvPr>
          <p:cNvSpPr>
            <a:spLocks noGrp="1"/>
          </p:cNvSpPr>
          <p:nvPr>
            <p:ph type="sldNum" sz="quarter" idx="12"/>
          </p:nvPr>
        </p:nvSpPr>
        <p:spPr/>
        <p:txBody>
          <a:body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4196083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F3256533-CB5E-114B-82B8-62E00333A7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41077E4-2AB5-404B-921D-92A9B87B09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8A3A36B-1A1F-F84A-8F01-06F12C88FC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29E5C2-026A-8042-B549-D8367B950526}" type="datetimeFigureOut">
              <a:rPr kumimoji="1" lang="ja-JP" altLang="en-US" smtClean="0"/>
              <a:t>2019/5/18</a:t>
            </a:fld>
            <a:endParaRPr kumimoji="1" lang="ja-JP" altLang="en-US"/>
          </a:p>
        </p:txBody>
      </p:sp>
      <p:sp>
        <p:nvSpPr>
          <p:cNvPr id="5" name="フッター プレースホルダー 4">
            <a:extLst>
              <a:ext uri="{FF2B5EF4-FFF2-40B4-BE49-F238E27FC236}">
                <a16:creationId xmlns:a16="http://schemas.microsoft.com/office/drawing/2014/main" id="{B7EA106A-6779-E047-9CEB-716B35465A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BA372183-079F-9A4B-8C6E-01AB385AD8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59DF5B-116E-984D-A4ED-0AE7F7E13EA0}" type="slidenum">
              <a:rPr kumimoji="1" lang="ja-JP" altLang="en-US" smtClean="0"/>
              <a:t>‹#›</a:t>
            </a:fld>
            <a:endParaRPr kumimoji="1" lang="ja-JP" altLang="en-US"/>
          </a:p>
        </p:txBody>
      </p:sp>
    </p:spTree>
    <p:extLst>
      <p:ext uri="{BB962C8B-B14F-4D97-AF65-F5344CB8AC3E}">
        <p14:creationId xmlns:p14="http://schemas.microsoft.com/office/powerpoint/2010/main" val="1694962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www.tagletter.com/admin" TargetMode="External"/><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1.xml"/><Relationship Id="rId4" Type="http://schemas.openxmlformats.org/officeDocument/2006/relationships/image" Target="../media/image7.tiff"/></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テキスト ボックス 22">
            <a:extLst>
              <a:ext uri="{FF2B5EF4-FFF2-40B4-BE49-F238E27FC236}">
                <a16:creationId xmlns:a16="http://schemas.microsoft.com/office/drawing/2014/main" id="{CDE352CF-AEC1-384A-AD49-2C7ADEC7CE98}"/>
              </a:ext>
            </a:extLst>
          </p:cNvPr>
          <p:cNvSpPr txBox="1"/>
          <p:nvPr/>
        </p:nvSpPr>
        <p:spPr>
          <a:xfrm>
            <a:off x="5275102" y="3244334"/>
            <a:ext cx="1641796" cy="707886"/>
          </a:xfrm>
          <a:prstGeom prst="rect">
            <a:avLst/>
          </a:prstGeom>
          <a:noFill/>
        </p:spPr>
        <p:txBody>
          <a:bodyPr wrap="none" rtlCol="0">
            <a:spAutoFit/>
          </a:bodyPr>
          <a:lstStyle/>
          <a:p>
            <a:r>
              <a:rPr kumimoji="1" lang="en-US" altLang="ja-JP" sz="4000" dirty="0"/>
              <a:t>admin</a:t>
            </a:r>
            <a:endParaRPr kumimoji="1" lang="ja-JP" altLang="en-US" sz="4000"/>
          </a:p>
        </p:txBody>
      </p:sp>
    </p:spTree>
    <p:extLst>
      <p:ext uri="{BB962C8B-B14F-4D97-AF65-F5344CB8AC3E}">
        <p14:creationId xmlns:p14="http://schemas.microsoft.com/office/powerpoint/2010/main" val="3554129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0F41A800-B6E4-AE4C-BCB3-D8821962D571}"/>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88921" y="842822"/>
            <a:ext cx="9577388" cy="4441881"/>
          </a:xfrm>
          <a:prstGeom prst="rect">
            <a:avLst/>
          </a:prstGeom>
        </p:spPr>
      </p:pic>
      <p:cxnSp>
        <p:nvCxnSpPr>
          <p:cNvPr id="6" name="直線コネクタ 5">
            <a:extLst>
              <a:ext uri="{FF2B5EF4-FFF2-40B4-BE49-F238E27FC236}">
                <a16:creationId xmlns:a16="http://schemas.microsoft.com/office/drawing/2014/main" id="{CD01F08A-727E-794E-BBFC-01C4F428C22F}"/>
              </a:ext>
            </a:extLst>
          </p:cNvPr>
          <p:cNvCxnSpPr/>
          <p:nvPr/>
        </p:nvCxnSpPr>
        <p:spPr>
          <a:xfrm>
            <a:off x="2315688" y="1626919"/>
            <a:ext cx="1484416"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08BB3011-A4D7-2B45-B88E-76AC40057A5C}"/>
              </a:ext>
            </a:extLst>
          </p:cNvPr>
          <p:cNvCxnSpPr/>
          <p:nvPr/>
        </p:nvCxnSpPr>
        <p:spPr>
          <a:xfrm>
            <a:off x="2315688" y="1660565"/>
            <a:ext cx="1484416"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正方形/長方形 6">
            <a:extLst>
              <a:ext uri="{FF2B5EF4-FFF2-40B4-BE49-F238E27FC236}">
                <a16:creationId xmlns:a16="http://schemas.microsoft.com/office/drawing/2014/main" id="{9631DB54-2AA3-B349-9D80-4159C01CE3E0}"/>
              </a:ext>
            </a:extLst>
          </p:cNvPr>
          <p:cNvSpPr/>
          <p:nvPr/>
        </p:nvSpPr>
        <p:spPr>
          <a:xfrm>
            <a:off x="4678878" y="659223"/>
            <a:ext cx="2398815" cy="403761"/>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180C86D5-13A1-4144-8767-7A12D2EDA45B}"/>
              </a:ext>
            </a:extLst>
          </p:cNvPr>
          <p:cNvSpPr txBox="1"/>
          <p:nvPr/>
        </p:nvSpPr>
        <p:spPr>
          <a:xfrm>
            <a:off x="4773881" y="676437"/>
            <a:ext cx="1800493" cy="369332"/>
          </a:xfrm>
          <a:prstGeom prst="rect">
            <a:avLst/>
          </a:prstGeom>
          <a:noFill/>
        </p:spPr>
        <p:txBody>
          <a:bodyPr wrap="none" rtlCol="0">
            <a:spAutoFit/>
          </a:bodyPr>
          <a:lstStyle/>
          <a:p>
            <a:r>
              <a:rPr kumimoji="1" lang="ja-JP" altLang="en-US"/>
              <a:t>宛先名：マグロ</a:t>
            </a:r>
          </a:p>
        </p:txBody>
      </p:sp>
      <p:sp>
        <p:nvSpPr>
          <p:cNvPr id="12" name="正方形/長方形 11">
            <a:extLst>
              <a:ext uri="{FF2B5EF4-FFF2-40B4-BE49-F238E27FC236}">
                <a16:creationId xmlns:a16="http://schemas.microsoft.com/office/drawing/2014/main" id="{5C93F43C-A061-6B47-9AF3-2F39A17CA543}"/>
              </a:ext>
            </a:extLst>
          </p:cNvPr>
          <p:cNvSpPr/>
          <p:nvPr/>
        </p:nvSpPr>
        <p:spPr>
          <a:xfrm>
            <a:off x="4678878" y="1169536"/>
            <a:ext cx="2398815" cy="403761"/>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2A40D8F7-CC3E-4146-83A8-BC0CC55EDFB4}"/>
              </a:ext>
            </a:extLst>
          </p:cNvPr>
          <p:cNvSpPr txBox="1"/>
          <p:nvPr/>
        </p:nvSpPr>
        <p:spPr>
          <a:xfrm>
            <a:off x="4773881" y="1186750"/>
            <a:ext cx="2313454" cy="369332"/>
          </a:xfrm>
          <a:prstGeom prst="rect">
            <a:avLst/>
          </a:prstGeom>
          <a:noFill/>
        </p:spPr>
        <p:txBody>
          <a:bodyPr wrap="none" rtlCol="0">
            <a:spAutoFit/>
          </a:bodyPr>
          <a:lstStyle/>
          <a:p>
            <a:r>
              <a:rPr lang="ja-JP" altLang="en-US"/>
              <a:t>送信対象者数</a:t>
            </a:r>
            <a:r>
              <a:rPr kumimoji="1" lang="ja-JP" altLang="en-US"/>
              <a:t>：</a:t>
            </a:r>
            <a:r>
              <a:rPr kumimoji="1" lang="en-US" altLang="ja-JP" dirty="0"/>
              <a:t>8205</a:t>
            </a:r>
            <a:endParaRPr kumimoji="1" lang="ja-JP" altLang="en-US"/>
          </a:p>
        </p:txBody>
      </p:sp>
      <p:sp>
        <p:nvSpPr>
          <p:cNvPr id="14" name="正方形/長方形 13">
            <a:extLst>
              <a:ext uri="{FF2B5EF4-FFF2-40B4-BE49-F238E27FC236}">
                <a16:creationId xmlns:a16="http://schemas.microsoft.com/office/drawing/2014/main" id="{6CFF0CE8-67ED-D144-9AE0-0697AC701B98}"/>
              </a:ext>
            </a:extLst>
          </p:cNvPr>
          <p:cNvSpPr/>
          <p:nvPr/>
        </p:nvSpPr>
        <p:spPr>
          <a:xfrm>
            <a:off x="2446317" y="1876301"/>
            <a:ext cx="2778826" cy="43938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6" name="直線矢印コネクタ 15">
            <a:extLst>
              <a:ext uri="{FF2B5EF4-FFF2-40B4-BE49-F238E27FC236}">
                <a16:creationId xmlns:a16="http://schemas.microsoft.com/office/drawing/2014/main" id="{793986C2-B40A-2642-AF46-BF578702B40B}"/>
              </a:ext>
            </a:extLst>
          </p:cNvPr>
          <p:cNvCxnSpPr/>
          <p:nvPr/>
        </p:nvCxnSpPr>
        <p:spPr>
          <a:xfrm flipV="1">
            <a:off x="4987636" y="1626919"/>
            <a:ext cx="0" cy="20003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C67C6714-3AD3-BF48-9F6A-B9C0D01DC86F}"/>
              </a:ext>
            </a:extLst>
          </p:cNvPr>
          <p:cNvCxnSpPr/>
          <p:nvPr/>
        </p:nvCxnSpPr>
        <p:spPr>
          <a:xfrm flipV="1">
            <a:off x="2954976" y="1356050"/>
            <a:ext cx="0" cy="20003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テキスト ボックス 17">
            <a:extLst>
              <a:ext uri="{FF2B5EF4-FFF2-40B4-BE49-F238E27FC236}">
                <a16:creationId xmlns:a16="http://schemas.microsoft.com/office/drawing/2014/main" id="{34AB862B-7DA4-8E4A-BCF0-9D49B861FCDC}"/>
              </a:ext>
            </a:extLst>
          </p:cNvPr>
          <p:cNvSpPr txBox="1"/>
          <p:nvPr/>
        </p:nvSpPr>
        <p:spPr>
          <a:xfrm>
            <a:off x="2247268" y="878688"/>
            <a:ext cx="1569660" cy="369332"/>
          </a:xfrm>
          <a:prstGeom prst="rect">
            <a:avLst/>
          </a:prstGeom>
          <a:noFill/>
        </p:spPr>
        <p:txBody>
          <a:bodyPr wrap="none" rtlCol="0">
            <a:spAutoFit/>
          </a:bodyPr>
          <a:lstStyle/>
          <a:p>
            <a:r>
              <a:rPr kumimoji="1" lang="ja-JP" altLang="en-US"/>
              <a:t>配信詳細設定</a:t>
            </a:r>
          </a:p>
        </p:txBody>
      </p:sp>
      <p:sp>
        <p:nvSpPr>
          <p:cNvPr id="19" name="正方形/長方形 18">
            <a:extLst>
              <a:ext uri="{FF2B5EF4-FFF2-40B4-BE49-F238E27FC236}">
                <a16:creationId xmlns:a16="http://schemas.microsoft.com/office/drawing/2014/main" id="{A08281AC-9503-DE44-8C05-25BB963C0997}"/>
              </a:ext>
            </a:extLst>
          </p:cNvPr>
          <p:cNvSpPr/>
          <p:nvPr/>
        </p:nvSpPr>
        <p:spPr>
          <a:xfrm>
            <a:off x="3057896" y="2802577"/>
            <a:ext cx="8927778" cy="39077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すみません</a:t>
            </a:r>
            <a:r>
              <a:rPr lang="ja-JP" altLang="en-US" dirty="0"/>
              <a:t>。。</a:t>
            </a:r>
            <a:endParaRPr lang="en-US" altLang="ja-JP" dirty="0"/>
          </a:p>
          <a:p>
            <a:pPr algn="ctr"/>
            <a:r>
              <a:rPr kumimoji="1" lang="ja-JP" altLang="en-US" dirty="0"/>
              <a:t>ここ使い方の説明お願いします。</a:t>
            </a:r>
            <a:endParaRPr kumimoji="1" lang="en-US" altLang="ja-JP" dirty="0"/>
          </a:p>
          <a:p>
            <a:pPr algn="ctr"/>
            <a:r>
              <a:rPr lang="ja-JP" altLang="en-US" dirty="0">
                <a:sym typeface="Wingdings" panose="05000000000000000000" pitchFamily="2" charset="2"/>
              </a:rPr>
              <a:t>カーン</a:t>
            </a:r>
            <a:r>
              <a:rPr lang="ja-JP" altLang="en-US" dirty="0"/>
              <a:t>このページは基本的に登録されたハッシュタグ</a:t>
            </a:r>
            <a:r>
              <a:rPr lang="en-US" altLang="ja-JP" dirty="0"/>
              <a:t>ID</a:t>
            </a:r>
            <a:r>
              <a:rPr lang="ja-JP" altLang="en-US" dirty="0"/>
              <a:t>から再検索したハッシュタグ</a:t>
            </a:r>
            <a:r>
              <a:rPr lang="en-US" altLang="ja-JP" dirty="0"/>
              <a:t>ID</a:t>
            </a:r>
            <a:r>
              <a:rPr lang="ja-JP" altLang="en-US" dirty="0"/>
              <a:t>分をお客様が選択されたら前のリストからを削除します。 検索ボックスにハッシュタグ名を入力した後にプロセスが開始されます。 次に、顧客は自分が除外したいハッシュタグを（候補提案から）選択します。 ここで</a:t>
            </a:r>
            <a:r>
              <a:rPr lang="en-US" altLang="ja-JP" dirty="0"/>
              <a:t>ID</a:t>
            </a:r>
            <a:r>
              <a:rPr lang="ja-JP" altLang="en-US" dirty="0"/>
              <a:t>削除プロセスを実行するとき別の宛先名で保存することができます、そうしないと、既存のハッシュタグ名が既存の名前で更新されます。</a:t>
            </a:r>
          </a:p>
          <a:p>
            <a:pPr algn="ctr"/>
            <a:endParaRPr kumimoji="1" lang="ja-JP" altLang="en-US" dirty="0"/>
          </a:p>
        </p:txBody>
      </p:sp>
    </p:spTree>
    <p:extLst>
      <p:ext uri="{BB962C8B-B14F-4D97-AF65-F5344CB8AC3E}">
        <p14:creationId xmlns:p14="http://schemas.microsoft.com/office/powerpoint/2010/main" val="13201251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C6204989-6CEB-024F-8144-4CDE93805186}"/>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2413" y="438596"/>
            <a:ext cx="10150372" cy="3137903"/>
          </a:xfrm>
          <a:prstGeom prst="rect">
            <a:avLst/>
          </a:prstGeom>
        </p:spPr>
      </p:pic>
      <p:pic>
        <p:nvPicPr>
          <p:cNvPr id="3" name="図 2">
            <a:extLst>
              <a:ext uri="{FF2B5EF4-FFF2-40B4-BE49-F238E27FC236}">
                <a16:creationId xmlns:a16="http://schemas.microsoft.com/office/drawing/2014/main" id="{57DE41F8-2D10-D345-92F6-5308338314D5}"/>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860467" y="3740576"/>
            <a:ext cx="8471065" cy="1852603"/>
          </a:xfrm>
          <a:prstGeom prst="rect">
            <a:avLst/>
          </a:prstGeom>
        </p:spPr>
      </p:pic>
      <p:sp>
        <p:nvSpPr>
          <p:cNvPr id="5" name="正方形/長方形 4">
            <a:extLst>
              <a:ext uri="{FF2B5EF4-FFF2-40B4-BE49-F238E27FC236}">
                <a16:creationId xmlns:a16="http://schemas.microsoft.com/office/drawing/2014/main" id="{169D7259-7797-254F-B87F-8A76C202FA66}"/>
              </a:ext>
            </a:extLst>
          </p:cNvPr>
          <p:cNvSpPr/>
          <p:nvPr/>
        </p:nvSpPr>
        <p:spPr>
          <a:xfrm>
            <a:off x="8740239" y="1436914"/>
            <a:ext cx="1591293" cy="415626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D78F9475-AB02-9D44-B849-2CD7DD75FE1F}"/>
              </a:ext>
            </a:extLst>
          </p:cNvPr>
          <p:cNvSpPr txBox="1"/>
          <p:nvPr/>
        </p:nvSpPr>
        <p:spPr>
          <a:xfrm>
            <a:off x="10468451" y="3453388"/>
            <a:ext cx="1723549" cy="1015663"/>
          </a:xfrm>
          <a:prstGeom prst="rect">
            <a:avLst/>
          </a:prstGeom>
          <a:noFill/>
        </p:spPr>
        <p:txBody>
          <a:bodyPr wrap="none" rtlCol="0">
            <a:spAutoFit/>
          </a:bodyPr>
          <a:lstStyle/>
          <a:p>
            <a:r>
              <a:rPr kumimoji="1" lang="ja-JP" altLang="en-US" sz="1000">
                <a:solidFill>
                  <a:srgbClr val="FF0000"/>
                </a:solidFill>
              </a:rPr>
              <a:t>どちらが正しいですか？？</a:t>
            </a:r>
            <a:endParaRPr kumimoji="1" lang="en-US" altLang="ja-JP" sz="1000" dirty="0">
              <a:solidFill>
                <a:srgbClr val="FF0000"/>
              </a:solidFill>
            </a:endParaRPr>
          </a:p>
          <a:p>
            <a:endParaRPr lang="en-US" altLang="ja-JP" sz="1000" dirty="0">
              <a:solidFill>
                <a:srgbClr val="FF0000"/>
              </a:solidFill>
            </a:endParaRPr>
          </a:p>
          <a:p>
            <a:r>
              <a:rPr kumimoji="1" lang="ja-JP" altLang="en-US" sz="1000">
                <a:solidFill>
                  <a:srgbClr val="FF0000"/>
                </a:solidFill>
              </a:rPr>
              <a:t>・一時停止</a:t>
            </a:r>
            <a:endParaRPr kumimoji="1" lang="en-US" altLang="ja-JP" sz="1000" dirty="0">
              <a:solidFill>
                <a:srgbClr val="FF0000"/>
              </a:solidFill>
            </a:endParaRPr>
          </a:p>
          <a:p>
            <a:r>
              <a:rPr lang="ja-JP" altLang="en-US" sz="1000">
                <a:solidFill>
                  <a:srgbClr val="FF0000"/>
                </a:solidFill>
              </a:rPr>
              <a:t>・再開</a:t>
            </a:r>
            <a:endParaRPr lang="en-US" altLang="ja-JP" sz="1000" dirty="0">
              <a:solidFill>
                <a:srgbClr val="FF0000"/>
              </a:solidFill>
            </a:endParaRPr>
          </a:p>
          <a:p>
            <a:endParaRPr kumimoji="1" lang="en-US" altLang="ja-JP" sz="1000" dirty="0">
              <a:solidFill>
                <a:srgbClr val="FF0000"/>
              </a:solidFill>
            </a:endParaRPr>
          </a:p>
          <a:p>
            <a:r>
              <a:rPr lang="ja-JP" altLang="en-US" sz="1000">
                <a:solidFill>
                  <a:srgbClr val="FF0000"/>
                </a:solidFill>
              </a:rPr>
              <a:t>でお願いします。</a:t>
            </a:r>
            <a:endParaRPr kumimoji="1" lang="ja-JP" altLang="en-US" sz="1000">
              <a:solidFill>
                <a:srgbClr val="FF0000"/>
              </a:solidFill>
            </a:endParaRPr>
          </a:p>
        </p:txBody>
      </p:sp>
    </p:spTree>
    <p:extLst>
      <p:ext uri="{BB962C8B-B14F-4D97-AF65-F5344CB8AC3E}">
        <p14:creationId xmlns:p14="http://schemas.microsoft.com/office/powerpoint/2010/main" val="2803805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C0728963-8762-7C4B-9578-25A889C515C6}"/>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80011" y="612400"/>
            <a:ext cx="10770919" cy="4957200"/>
          </a:xfrm>
          <a:prstGeom prst="rect">
            <a:avLst/>
          </a:prstGeom>
        </p:spPr>
      </p:pic>
      <p:pic>
        <p:nvPicPr>
          <p:cNvPr id="6" name="図 5">
            <a:extLst>
              <a:ext uri="{FF2B5EF4-FFF2-40B4-BE49-F238E27FC236}">
                <a16:creationId xmlns:a16="http://schemas.microsoft.com/office/drawing/2014/main" id="{9CCE6D75-9803-6840-B15B-57DC5075E405}"/>
              </a:ext>
            </a:extLst>
          </p:cNvPr>
          <p:cNvPicPr>
            <a:picLocks noChangeAspect="1"/>
          </p:cNvPicPr>
          <p:nvPr/>
        </p:nvPicPr>
        <p:blipFill>
          <a:blip r:embed="rId3"/>
          <a:stretch>
            <a:fillRect/>
          </a:stretch>
        </p:blipFill>
        <p:spPr>
          <a:xfrm>
            <a:off x="2216150" y="1487486"/>
            <a:ext cx="6246386" cy="512763"/>
          </a:xfrm>
          <a:prstGeom prst="rect">
            <a:avLst/>
          </a:prstGeom>
          <a:ln>
            <a:solidFill>
              <a:srgbClr val="FF0000"/>
            </a:solidFill>
          </a:ln>
        </p:spPr>
      </p:pic>
      <p:sp>
        <p:nvSpPr>
          <p:cNvPr id="9" name="テキスト ボックス 8">
            <a:extLst>
              <a:ext uri="{FF2B5EF4-FFF2-40B4-BE49-F238E27FC236}">
                <a16:creationId xmlns:a16="http://schemas.microsoft.com/office/drawing/2014/main" id="{46786838-DCE6-984B-BD5A-1C9314A6C78F}"/>
              </a:ext>
            </a:extLst>
          </p:cNvPr>
          <p:cNvSpPr txBox="1"/>
          <p:nvPr/>
        </p:nvSpPr>
        <p:spPr>
          <a:xfrm>
            <a:off x="8680862" y="1487486"/>
            <a:ext cx="3877985" cy="2585323"/>
          </a:xfrm>
          <a:prstGeom prst="rect">
            <a:avLst/>
          </a:prstGeom>
          <a:noFill/>
        </p:spPr>
        <p:txBody>
          <a:bodyPr wrap="none" rtlCol="0">
            <a:spAutoFit/>
          </a:bodyPr>
          <a:lstStyle/>
          <a:p>
            <a:r>
              <a:rPr kumimoji="1" lang="ja-JP" altLang="en-US" dirty="0"/>
              <a:t>・過去の請求金額</a:t>
            </a:r>
            <a:endParaRPr kumimoji="1" lang="en-US" altLang="ja-JP" dirty="0"/>
          </a:p>
          <a:p>
            <a:r>
              <a:rPr lang="ja-JP" altLang="en-US" dirty="0"/>
              <a:t>・請求書のダウンロード機能</a:t>
            </a:r>
            <a:endParaRPr lang="en-US" altLang="ja-JP" dirty="0"/>
          </a:p>
          <a:p>
            <a:endParaRPr kumimoji="1" lang="en-US" altLang="ja-JP" dirty="0"/>
          </a:p>
          <a:p>
            <a:r>
              <a:rPr kumimoji="1" lang="ja-JP" altLang="en-US" dirty="0"/>
              <a:t>この</a:t>
            </a:r>
            <a:r>
              <a:rPr kumimoji="1" lang="en-US" altLang="ja-JP" dirty="0"/>
              <a:t>2</a:t>
            </a:r>
            <a:r>
              <a:rPr kumimoji="1" lang="ja-JP" altLang="en-US" dirty="0"/>
              <a:t>つの機能って実装頂く</a:t>
            </a:r>
            <a:endParaRPr kumimoji="1" lang="en-US" altLang="ja-JP" dirty="0"/>
          </a:p>
          <a:p>
            <a:r>
              <a:rPr lang="ja-JP" altLang="en-US" dirty="0"/>
              <a:t>予定ですよね？？</a:t>
            </a:r>
            <a:endParaRPr lang="en-US" altLang="ja-JP" dirty="0"/>
          </a:p>
          <a:p>
            <a:r>
              <a:rPr kumimoji="1" lang="ja-JP" altLang="en-US" dirty="0"/>
              <a:t>カーン</a:t>
            </a:r>
            <a:r>
              <a:rPr kumimoji="1" lang="ja-JP" altLang="en-US" dirty="0">
                <a:sym typeface="Wingdings" panose="05000000000000000000" pitchFamily="2" charset="2"/>
              </a:rPr>
              <a:t>これは</a:t>
            </a:r>
            <a:r>
              <a:rPr kumimoji="1" lang="en-US" altLang="ja-JP" dirty="0">
                <a:sym typeface="Wingdings" panose="05000000000000000000" pitchFamily="2" charset="2"/>
              </a:rPr>
              <a:t>USER</a:t>
            </a:r>
            <a:r>
              <a:rPr kumimoji="1" lang="ja-JP" altLang="en-US" dirty="0">
                <a:sym typeface="Wingdings" panose="05000000000000000000" pitchFamily="2" charset="2"/>
              </a:rPr>
              <a:t>　</a:t>
            </a:r>
            <a:r>
              <a:rPr kumimoji="1" lang="en-US" altLang="ja-JP" dirty="0">
                <a:sym typeface="Wingdings" panose="05000000000000000000" pitchFamily="2" charset="2"/>
              </a:rPr>
              <a:t>Menu</a:t>
            </a:r>
            <a:r>
              <a:rPr kumimoji="1" lang="ja-JP" altLang="en-US" dirty="0">
                <a:sym typeface="Wingdings" panose="05000000000000000000" pitchFamily="2" charset="2"/>
              </a:rPr>
              <a:t>で</a:t>
            </a:r>
            <a:endParaRPr kumimoji="1" lang="en-US" altLang="ja-JP" dirty="0">
              <a:sym typeface="Wingdings" panose="05000000000000000000" pitchFamily="2" charset="2"/>
            </a:endParaRPr>
          </a:p>
          <a:p>
            <a:r>
              <a:rPr lang="ja-JP" altLang="en-US" dirty="0"/>
              <a:t>実装</a:t>
            </a:r>
            <a:r>
              <a:rPr kumimoji="1" lang="ja-JP" altLang="en-US" dirty="0">
                <a:sym typeface="Wingdings" panose="05000000000000000000" pitchFamily="2" charset="2"/>
              </a:rPr>
              <a:t>する予定がなかったのです。</a:t>
            </a:r>
            <a:endParaRPr kumimoji="1" lang="en-US" altLang="ja-JP" dirty="0">
              <a:sym typeface="Wingdings" panose="05000000000000000000" pitchFamily="2" charset="2"/>
            </a:endParaRPr>
          </a:p>
          <a:p>
            <a:r>
              <a:rPr kumimoji="1" lang="ja-JP" altLang="en-US" dirty="0"/>
              <a:t>これぐらいなら追加費用</a:t>
            </a:r>
            <a:r>
              <a:rPr lang="ja-JP" altLang="en-US" dirty="0"/>
              <a:t>なしで実装</a:t>
            </a:r>
            <a:endParaRPr lang="en-US" altLang="ja-JP" dirty="0"/>
          </a:p>
          <a:p>
            <a:r>
              <a:rPr kumimoji="1" lang="ja-JP" altLang="en-US" dirty="0"/>
              <a:t>するように調整します。</a:t>
            </a:r>
          </a:p>
        </p:txBody>
      </p:sp>
    </p:spTree>
    <p:extLst>
      <p:ext uri="{BB962C8B-B14F-4D97-AF65-F5344CB8AC3E}">
        <p14:creationId xmlns:p14="http://schemas.microsoft.com/office/powerpoint/2010/main" val="2332503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74F53A82-927B-1845-A634-B9625E7E67C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346092" y="919852"/>
            <a:ext cx="6441282" cy="3422073"/>
          </a:xfrm>
          <a:prstGeom prst="rect">
            <a:avLst/>
          </a:prstGeom>
        </p:spPr>
      </p:pic>
      <p:sp>
        <p:nvSpPr>
          <p:cNvPr id="5" name="正方形/長方形 4">
            <a:extLst>
              <a:ext uri="{FF2B5EF4-FFF2-40B4-BE49-F238E27FC236}">
                <a16:creationId xmlns:a16="http://schemas.microsoft.com/office/drawing/2014/main" id="{CCC28169-6C18-DA45-8374-F1308566A2EF}"/>
              </a:ext>
            </a:extLst>
          </p:cNvPr>
          <p:cNvSpPr/>
          <p:nvPr/>
        </p:nvSpPr>
        <p:spPr>
          <a:xfrm>
            <a:off x="926275" y="570016"/>
            <a:ext cx="2695699" cy="37719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dirty="0"/>
          </a:p>
        </p:txBody>
      </p:sp>
      <p:sp>
        <p:nvSpPr>
          <p:cNvPr id="6" name="テキスト ボックス 5">
            <a:extLst>
              <a:ext uri="{FF2B5EF4-FFF2-40B4-BE49-F238E27FC236}">
                <a16:creationId xmlns:a16="http://schemas.microsoft.com/office/drawing/2014/main" id="{68613505-128F-3448-B95B-EA22889CE1D2}"/>
              </a:ext>
            </a:extLst>
          </p:cNvPr>
          <p:cNvSpPr txBox="1"/>
          <p:nvPr/>
        </p:nvSpPr>
        <p:spPr>
          <a:xfrm>
            <a:off x="1459638" y="1033153"/>
            <a:ext cx="1628972" cy="369332"/>
          </a:xfrm>
          <a:prstGeom prst="rect">
            <a:avLst/>
          </a:prstGeom>
          <a:noFill/>
        </p:spPr>
        <p:txBody>
          <a:bodyPr wrap="none" rtlCol="0">
            <a:spAutoFit/>
          </a:bodyPr>
          <a:lstStyle/>
          <a:p>
            <a:r>
              <a:rPr lang="ja-JP" altLang="en-US">
                <a:solidFill>
                  <a:schemeClr val="bg1"/>
                </a:solidFill>
              </a:rPr>
              <a:t>制作途中の</a:t>
            </a:r>
            <a:r>
              <a:rPr kumimoji="1" lang="en-US" altLang="ja-JP" dirty="0">
                <a:solidFill>
                  <a:schemeClr val="bg1"/>
                </a:solidFill>
              </a:rPr>
              <a:t>LP</a:t>
            </a:r>
            <a:endParaRPr kumimoji="1" lang="ja-JP" altLang="en-US">
              <a:solidFill>
                <a:schemeClr val="bg1"/>
              </a:solidFill>
            </a:endParaRPr>
          </a:p>
        </p:txBody>
      </p:sp>
      <p:sp>
        <p:nvSpPr>
          <p:cNvPr id="7" name="正方形/長方形 6">
            <a:extLst>
              <a:ext uri="{FF2B5EF4-FFF2-40B4-BE49-F238E27FC236}">
                <a16:creationId xmlns:a16="http://schemas.microsoft.com/office/drawing/2014/main" id="{E92E1458-4B81-7F43-8A9E-AAF2AFD887CF}"/>
              </a:ext>
            </a:extLst>
          </p:cNvPr>
          <p:cNvSpPr/>
          <p:nvPr/>
        </p:nvSpPr>
        <p:spPr>
          <a:xfrm>
            <a:off x="1459638" y="1971304"/>
            <a:ext cx="1628972" cy="55814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新規作成</a:t>
            </a:r>
          </a:p>
        </p:txBody>
      </p:sp>
      <p:cxnSp>
        <p:nvCxnSpPr>
          <p:cNvPr id="9" name="直線矢印コネクタ 8">
            <a:extLst>
              <a:ext uri="{FF2B5EF4-FFF2-40B4-BE49-F238E27FC236}">
                <a16:creationId xmlns:a16="http://schemas.microsoft.com/office/drawing/2014/main" id="{B22F5F63-6D30-744C-82CC-13AC0882E491}"/>
              </a:ext>
            </a:extLst>
          </p:cNvPr>
          <p:cNvCxnSpPr/>
          <p:nvPr/>
        </p:nvCxnSpPr>
        <p:spPr>
          <a:xfrm>
            <a:off x="3088610" y="2250374"/>
            <a:ext cx="4285967" cy="38051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正方形/長方形 11">
            <a:extLst>
              <a:ext uri="{FF2B5EF4-FFF2-40B4-BE49-F238E27FC236}">
                <a16:creationId xmlns:a16="http://schemas.microsoft.com/office/drawing/2014/main" id="{D616D41C-7618-C540-BEED-6BBFEB59CAC7}"/>
              </a:ext>
            </a:extLst>
          </p:cNvPr>
          <p:cNvSpPr/>
          <p:nvPr/>
        </p:nvSpPr>
        <p:spPr>
          <a:xfrm>
            <a:off x="1459638" y="2808514"/>
            <a:ext cx="1628972" cy="55814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ログイン</a:t>
            </a:r>
            <a:endParaRPr kumimoji="1" lang="ja-JP" altLang="en-US"/>
          </a:p>
        </p:txBody>
      </p:sp>
      <p:cxnSp>
        <p:nvCxnSpPr>
          <p:cNvPr id="14" name="直線コネクタ 13">
            <a:extLst>
              <a:ext uri="{FF2B5EF4-FFF2-40B4-BE49-F238E27FC236}">
                <a16:creationId xmlns:a16="http://schemas.microsoft.com/office/drawing/2014/main" id="{948DA025-2B20-7548-9B02-0ADAA80C3F62}"/>
              </a:ext>
            </a:extLst>
          </p:cNvPr>
          <p:cNvCxnSpPr>
            <a:stCxn id="12" idx="3"/>
          </p:cNvCxnSpPr>
          <p:nvPr/>
        </p:nvCxnSpPr>
        <p:spPr>
          <a:xfrm>
            <a:off x="3088610" y="3087584"/>
            <a:ext cx="5235993" cy="10679"/>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474629CB-1163-E048-A8B9-9BC577E1C9E3}"/>
              </a:ext>
            </a:extLst>
          </p:cNvPr>
          <p:cNvCxnSpPr/>
          <p:nvPr/>
        </p:nvCxnSpPr>
        <p:spPr>
          <a:xfrm flipV="1">
            <a:off x="8288977" y="2808514"/>
            <a:ext cx="0" cy="27432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0EB6FF34-FB99-F24B-AB21-190349FD1BD2}"/>
              </a:ext>
            </a:extLst>
          </p:cNvPr>
          <p:cNvSpPr txBox="1"/>
          <p:nvPr/>
        </p:nvSpPr>
        <p:spPr>
          <a:xfrm>
            <a:off x="926274" y="4798620"/>
            <a:ext cx="2695699" cy="646331"/>
          </a:xfrm>
          <a:prstGeom prst="rect">
            <a:avLst/>
          </a:prstGeom>
          <a:noFill/>
          <a:ln>
            <a:solidFill>
              <a:schemeClr val="tx1"/>
            </a:solidFill>
          </a:ln>
        </p:spPr>
        <p:txBody>
          <a:bodyPr wrap="square" rtlCol="0">
            <a:spAutoFit/>
          </a:bodyPr>
          <a:lstStyle/>
          <a:p>
            <a:r>
              <a:rPr kumimoji="1" lang="ja-JP" altLang="en-US"/>
              <a:t>　管理者ログイン</a:t>
            </a:r>
            <a:endParaRPr kumimoji="1" lang="en-US" altLang="ja-JP" dirty="0"/>
          </a:p>
          <a:p>
            <a:r>
              <a:rPr lang="ja-JP" altLang="en-US"/>
              <a:t>（弊社の社員など）</a:t>
            </a:r>
            <a:endParaRPr kumimoji="1" lang="ja-JP" altLang="en-US"/>
          </a:p>
        </p:txBody>
      </p:sp>
      <p:cxnSp>
        <p:nvCxnSpPr>
          <p:cNvPr id="19" name="直線コネクタ 18">
            <a:extLst>
              <a:ext uri="{FF2B5EF4-FFF2-40B4-BE49-F238E27FC236}">
                <a16:creationId xmlns:a16="http://schemas.microsoft.com/office/drawing/2014/main" id="{37C788D3-E485-3C40-BAFA-504F66E15244}"/>
              </a:ext>
            </a:extLst>
          </p:cNvPr>
          <p:cNvCxnSpPr>
            <a:stCxn id="17" idx="3"/>
          </p:cNvCxnSpPr>
          <p:nvPr/>
        </p:nvCxnSpPr>
        <p:spPr>
          <a:xfrm flipV="1">
            <a:off x="3621973" y="5118265"/>
            <a:ext cx="5237019" cy="352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6FC41122-57E5-D74E-B689-30CF57550721}"/>
              </a:ext>
            </a:extLst>
          </p:cNvPr>
          <p:cNvCxnSpPr/>
          <p:nvPr/>
        </p:nvCxnSpPr>
        <p:spPr>
          <a:xfrm flipV="1">
            <a:off x="8857966" y="2808514"/>
            <a:ext cx="0" cy="23204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7150ECC8-8BC3-644E-BA23-0723F2DE0B9E}"/>
              </a:ext>
            </a:extLst>
          </p:cNvPr>
          <p:cNvSpPr txBox="1"/>
          <p:nvPr/>
        </p:nvSpPr>
        <p:spPr>
          <a:xfrm>
            <a:off x="2401011" y="5713060"/>
            <a:ext cx="9668031" cy="1200329"/>
          </a:xfrm>
          <a:prstGeom prst="rect">
            <a:avLst/>
          </a:prstGeom>
          <a:noFill/>
        </p:spPr>
        <p:txBody>
          <a:bodyPr wrap="none" rtlCol="0">
            <a:spAutoFit/>
          </a:bodyPr>
          <a:lstStyle/>
          <a:p>
            <a:r>
              <a:rPr kumimoji="1" lang="ja-JP" altLang="en-US" dirty="0"/>
              <a:t>現在のログイン時の画面は上記の通り、目的別に入口が</a:t>
            </a:r>
            <a:r>
              <a:rPr kumimoji="1" lang="en-US" altLang="ja-JP" dirty="0"/>
              <a:t>3</a:t>
            </a:r>
            <a:r>
              <a:rPr kumimoji="1" lang="ja-JP" altLang="en-US" dirty="0"/>
              <a:t>つありますが、</a:t>
            </a:r>
            <a:endParaRPr kumimoji="1" lang="en-US" altLang="ja-JP" dirty="0"/>
          </a:p>
          <a:p>
            <a:r>
              <a:rPr lang="en-US" altLang="ja-JP" dirty="0"/>
              <a:t>URL</a:t>
            </a:r>
            <a:r>
              <a:rPr lang="ja-JP" altLang="en-US" dirty="0"/>
              <a:t>のディレクトリ絵を分けるなどして、別々の入口に変更頂くことはできますか？</a:t>
            </a:r>
            <a:endParaRPr lang="en-US" altLang="ja-JP" dirty="0"/>
          </a:p>
          <a:p>
            <a:r>
              <a:rPr kumimoji="1" lang="ja-JP" altLang="en-US" dirty="0"/>
              <a:t>カーン</a:t>
            </a:r>
            <a:r>
              <a:rPr kumimoji="1" lang="ja-JP" altLang="en-US" dirty="0">
                <a:sym typeface="Wingdings" panose="05000000000000000000" pitchFamily="2" charset="2"/>
              </a:rPr>
              <a:t>では管理者ログインの入り口を</a:t>
            </a:r>
            <a:r>
              <a:rPr lang="en-US" altLang="ja-JP" dirty="0">
                <a:hlinkClick r:id="rId3"/>
              </a:rPr>
              <a:t>www.tagletter.com/admin</a:t>
            </a:r>
            <a:r>
              <a:rPr lang="ja-JP" altLang="en-US" dirty="0"/>
              <a:t>に変更します。これだと</a:t>
            </a:r>
            <a:endParaRPr lang="en-US" altLang="ja-JP" dirty="0"/>
          </a:p>
          <a:p>
            <a:r>
              <a:rPr lang="ja-JP" altLang="en-US" dirty="0"/>
              <a:t>一般の</a:t>
            </a:r>
            <a:r>
              <a:rPr lang="en-US" altLang="ja-JP" dirty="0"/>
              <a:t>User</a:t>
            </a:r>
            <a:r>
              <a:rPr lang="ja-JP" altLang="en-US" dirty="0"/>
              <a:t>が見えなくなります。いかがでしょうか？</a:t>
            </a:r>
            <a:endParaRPr kumimoji="1" lang="ja-JP" altLang="en-US" dirty="0"/>
          </a:p>
        </p:txBody>
      </p:sp>
    </p:spTree>
    <p:extLst>
      <p:ext uri="{BB962C8B-B14F-4D97-AF65-F5344CB8AC3E}">
        <p14:creationId xmlns:p14="http://schemas.microsoft.com/office/powerpoint/2010/main" val="1767222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B13EC737-FD3A-6E41-94A6-3147764E5979}"/>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12520" y="343190"/>
            <a:ext cx="10485912" cy="4789590"/>
          </a:xfrm>
          <a:prstGeom prst="rect">
            <a:avLst/>
          </a:prstGeom>
        </p:spPr>
      </p:pic>
      <p:sp>
        <p:nvSpPr>
          <p:cNvPr id="3" name="正方形/長方形 2">
            <a:extLst>
              <a:ext uri="{FF2B5EF4-FFF2-40B4-BE49-F238E27FC236}">
                <a16:creationId xmlns:a16="http://schemas.microsoft.com/office/drawing/2014/main" id="{296F8470-48ED-7345-AC7C-046F5F925A14}"/>
              </a:ext>
            </a:extLst>
          </p:cNvPr>
          <p:cNvSpPr/>
          <p:nvPr/>
        </p:nvSpPr>
        <p:spPr>
          <a:xfrm>
            <a:off x="2778825" y="1080654"/>
            <a:ext cx="1816925" cy="34438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381CBFF-E45D-7A49-8E84-B191085F6959}"/>
              </a:ext>
            </a:extLst>
          </p:cNvPr>
          <p:cNvSpPr txBox="1"/>
          <p:nvPr/>
        </p:nvSpPr>
        <p:spPr>
          <a:xfrm>
            <a:off x="5080337" y="616323"/>
            <a:ext cx="2031325" cy="369332"/>
          </a:xfrm>
          <a:prstGeom prst="rect">
            <a:avLst/>
          </a:prstGeom>
          <a:noFill/>
        </p:spPr>
        <p:txBody>
          <a:bodyPr wrap="none" rtlCol="0">
            <a:spAutoFit/>
          </a:bodyPr>
          <a:lstStyle/>
          <a:p>
            <a:r>
              <a:rPr kumimoji="1" lang="ja-JP" altLang="en-US"/>
              <a:t>アカウントリスト</a:t>
            </a:r>
          </a:p>
        </p:txBody>
      </p:sp>
      <p:cxnSp>
        <p:nvCxnSpPr>
          <p:cNvPr id="11" name="直線矢印コネクタ 10">
            <a:extLst>
              <a:ext uri="{FF2B5EF4-FFF2-40B4-BE49-F238E27FC236}">
                <a16:creationId xmlns:a16="http://schemas.microsoft.com/office/drawing/2014/main" id="{E88E0443-9AAE-AA46-84E5-43308E73AD79}"/>
              </a:ext>
            </a:extLst>
          </p:cNvPr>
          <p:cNvCxnSpPr>
            <a:endCxn id="8" idx="1"/>
          </p:cNvCxnSpPr>
          <p:nvPr/>
        </p:nvCxnSpPr>
        <p:spPr>
          <a:xfrm flipV="1">
            <a:off x="4595750" y="800989"/>
            <a:ext cx="484587" cy="45185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正方形/長方形 19">
            <a:extLst>
              <a:ext uri="{FF2B5EF4-FFF2-40B4-BE49-F238E27FC236}">
                <a16:creationId xmlns:a16="http://schemas.microsoft.com/office/drawing/2014/main" id="{FB56788C-2712-794D-B973-A87DBBA54A24}"/>
              </a:ext>
            </a:extLst>
          </p:cNvPr>
          <p:cNvSpPr/>
          <p:nvPr/>
        </p:nvSpPr>
        <p:spPr>
          <a:xfrm>
            <a:off x="3289466" y="1622767"/>
            <a:ext cx="427511" cy="2535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ボックス 22">
            <a:extLst>
              <a:ext uri="{FF2B5EF4-FFF2-40B4-BE49-F238E27FC236}">
                <a16:creationId xmlns:a16="http://schemas.microsoft.com/office/drawing/2014/main" id="{8426AA14-23D9-3948-91C9-9DD8CF9560C6}"/>
              </a:ext>
            </a:extLst>
          </p:cNvPr>
          <p:cNvSpPr txBox="1"/>
          <p:nvPr/>
        </p:nvSpPr>
        <p:spPr>
          <a:xfrm>
            <a:off x="3911491" y="1564867"/>
            <a:ext cx="646331" cy="369332"/>
          </a:xfrm>
          <a:prstGeom prst="rect">
            <a:avLst/>
          </a:prstGeom>
          <a:noFill/>
        </p:spPr>
        <p:txBody>
          <a:bodyPr wrap="none" rtlCol="0">
            <a:spAutoFit/>
          </a:bodyPr>
          <a:lstStyle/>
          <a:p>
            <a:r>
              <a:rPr kumimoji="1" lang="ja-JP" altLang="en-US"/>
              <a:t>氏名</a:t>
            </a:r>
          </a:p>
        </p:txBody>
      </p:sp>
      <p:cxnSp>
        <p:nvCxnSpPr>
          <p:cNvPr id="15" name="直線矢印コネクタ 14">
            <a:extLst>
              <a:ext uri="{FF2B5EF4-FFF2-40B4-BE49-F238E27FC236}">
                <a16:creationId xmlns:a16="http://schemas.microsoft.com/office/drawing/2014/main" id="{75239904-F44E-B142-922B-3AAA7500F963}"/>
              </a:ext>
            </a:extLst>
          </p:cNvPr>
          <p:cNvCxnSpPr/>
          <p:nvPr/>
        </p:nvCxnSpPr>
        <p:spPr>
          <a:xfrm>
            <a:off x="3716977" y="1749533"/>
            <a:ext cx="16625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4" name="正方形/長方形 23">
            <a:extLst>
              <a:ext uri="{FF2B5EF4-FFF2-40B4-BE49-F238E27FC236}">
                <a16:creationId xmlns:a16="http://schemas.microsoft.com/office/drawing/2014/main" id="{CBA6DC36-7B94-9C46-B888-B8F2D3B563AA}"/>
              </a:ext>
            </a:extLst>
          </p:cNvPr>
          <p:cNvSpPr/>
          <p:nvPr/>
        </p:nvSpPr>
        <p:spPr>
          <a:xfrm>
            <a:off x="9058894" y="2456838"/>
            <a:ext cx="750124" cy="23886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5" name="直線矢印コネクタ 24">
            <a:extLst>
              <a:ext uri="{FF2B5EF4-FFF2-40B4-BE49-F238E27FC236}">
                <a16:creationId xmlns:a16="http://schemas.microsoft.com/office/drawing/2014/main" id="{A30AF0BC-0EDC-AC4E-BF6D-9737E5CF6828}"/>
              </a:ext>
            </a:extLst>
          </p:cNvPr>
          <p:cNvCxnSpPr>
            <a:cxnSpLocks/>
          </p:cNvCxnSpPr>
          <p:nvPr/>
        </p:nvCxnSpPr>
        <p:spPr>
          <a:xfrm flipV="1">
            <a:off x="9566724" y="1341912"/>
            <a:ext cx="384798" cy="111492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EA7E828A-47FF-C64D-B237-20DDBD230C9F}"/>
              </a:ext>
            </a:extLst>
          </p:cNvPr>
          <p:cNvSpPr txBox="1"/>
          <p:nvPr/>
        </p:nvSpPr>
        <p:spPr>
          <a:xfrm>
            <a:off x="9282108" y="972580"/>
            <a:ext cx="1338828" cy="369332"/>
          </a:xfrm>
          <a:prstGeom prst="rect">
            <a:avLst/>
          </a:prstGeom>
          <a:noFill/>
        </p:spPr>
        <p:txBody>
          <a:bodyPr wrap="none" rtlCol="0">
            <a:spAutoFit/>
          </a:bodyPr>
          <a:lstStyle/>
          <a:p>
            <a:r>
              <a:rPr kumimoji="1" lang="ja-JP" altLang="en-US"/>
              <a:t>一時停止中</a:t>
            </a:r>
          </a:p>
        </p:txBody>
      </p:sp>
      <p:pic>
        <p:nvPicPr>
          <p:cNvPr id="27" name="図 26">
            <a:extLst>
              <a:ext uri="{FF2B5EF4-FFF2-40B4-BE49-F238E27FC236}">
                <a16:creationId xmlns:a16="http://schemas.microsoft.com/office/drawing/2014/main" id="{EF156DF7-0F22-9E48-870E-50DA8FB14D1A}"/>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951522" y="4684403"/>
            <a:ext cx="1425039" cy="983097"/>
          </a:xfrm>
          <a:prstGeom prst="rect">
            <a:avLst/>
          </a:prstGeom>
          <a:ln>
            <a:solidFill>
              <a:srgbClr val="FF0000"/>
            </a:solidFill>
          </a:ln>
        </p:spPr>
      </p:pic>
      <p:cxnSp>
        <p:nvCxnSpPr>
          <p:cNvPr id="29" name="直線コネクタ 28">
            <a:extLst>
              <a:ext uri="{FF2B5EF4-FFF2-40B4-BE49-F238E27FC236}">
                <a16:creationId xmlns:a16="http://schemas.microsoft.com/office/drawing/2014/main" id="{F9A664BF-62B1-CE46-8512-408E77E09584}"/>
              </a:ext>
            </a:extLst>
          </p:cNvPr>
          <p:cNvCxnSpPr/>
          <p:nvPr/>
        </p:nvCxnSpPr>
        <p:spPr>
          <a:xfrm>
            <a:off x="10189030" y="5533901"/>
            <a:ext cx="64126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678C6A0B-7CE8-7A4B-A002-11EF865F6190}"/>
              </a:ext>
            </a:extLst>
          </p:cNvPr>
          <p:cNvCxnSpPr>
            <a:cxnSpLocks/>
          </p:cNvCxnSpPr>
          <p:nvPr/>
        </p:nvCxnSpPr>
        <p:spPr>
          <a:xfrm flipH="1">
            <a:off x="9145980" y="5502237"/>
            <a:ext cx="864919" cy="39521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A6510261-1C06-EE4C-B9AA-0F4A516DF0CA}"/>
              </a:ext>
            </a:extLst>
          </p:cNvPr>
          <p:cNvSpPr txBox="1"/>
          <p:nvPr/>
        </p:nvSpPr>
        <p:spPr>
          <a:xfrm>
            <a:off x="8412563" y="5722133"/>
            <a:ext cx="646331" cy="369332"/>
          </a:xfrm>
          <a:prstGeom prst="rect">
            <a:avLst/>
          </a:prstGeom>
          <a:noFill/>
        </p:spPr>
        <p:txBody>
          <a:bodyPr wrap="none" rtlCol="0">
            <a:spAutoFit/>
          </a:bodyPr>
          <a:lstStyle/>
          <a:p>
            <a:r>
              <a:rPr kumimoji="1" lang="ja-JP" altLang="en-US"/>
              <a:t>停止</a:t>
            </a:r>
          </a:p>
        </p:txBody>
      </p:sp>
    </p:spTree>
    <p:extLst>
      <p:ext uri="{BB962C8B-B14F-4D97-AF65-F5344CB8AC3E}">
        <p14:creationId xmlns:p14="http://schemas.microsoft.com/office/powerpoint/2010/main" val="2402320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8828A0E0-AEC4-4944-8F27-AB603A6B2EA6}"/>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47737" y="579205"/>
            <a:ext cx="8340003" cy="4535172"/>
          </a:xfrm>
          <a:prstGeom prst="rect">
            <a:avLst/>
          </a:prstGeom>
        </p:spPr>
      </p:pic>
      <p:sp>
        <p:nvSpPr>
          <p:cNvPr id="19" name="正方形/長方形 18">
            <a:extLst>
              <a:ext uri="{FF2B5EF4-FFF2-40B4-BE49-F238E27FC236}">
                <a16:creationId xmlns:a16="http://schemas.microsoft.com/office/drawing/2014/main" id="{DBA23FB8-0E89-2149-AB67-72DFF1CFC071}"/>
              </a:ext>
            </a:extLst>
          </p:cNvPr>
          <p:cNvSpPr/>
          <p:nvPr/>
        </p:nvSpPr>
        <p:spPr>
          <a:xfrm>
            <a:off x="1947555" y="1710046"/>
            <a:ext cx="296882" cy="1662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1" name="直線矢印コネクタ 20">
            <a:extLst>
              <a:ext uri="{FF2B5EF4-FFF2-40B4-BE49-F238E27FC236}">
                <a16:creationId xmlns:a16="http://schemas.microsoft.com/office/drawing/2014/main" id="{6DFD21CC-54B6-9341-AB62-EB11A2CEAC70}"/>
              </a:ext>
            </a:extLst>
          </p:cNvPr>
          <p:cNvCxnSpPr/>
          <p:nvPr/>
        </p:nvCxnSpPr>
        <p:spPr>
          <a:xfrm>
            <a:off x="2244437" y="1773283"/>
            <a:ext cx="16625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12A0F30A-D772-E34F-8CB7-5C1CAB586A9A}"/>
              </a:ext>
            </a:extLst>
          </p:cNvPr>
          <p:cNvSpPr txBox="1"/>
          <p:nvPr/>
        </p:nvSpPr>
        <p:spPr>
          <a:xfrm>
            <a:off x="2469101" y="1588617"/>
            <a:ext cx="646331" cy="369332"/>
          </a:xfrm>
          <a:prstGeom prst="rect">
            <a:avLst/>
          </a:prstGeom>
          <a:noFill/>
        </p:spPr>
        <p:txBody>
          <a:bodyPr wrap="none" rtlCol="0">
            <a:spAutoFit/>
          </a:bodyPr>
          <a:lstStyle/>
          <a:p>
            <a:r>
              <a:rPr lang="ja-JP" altLang="en-US"/>
              <a:t>宛先</a:t>
            </a:r>
            <a:endParaRPr kumimoji="1" lang="ja-JP" altLang="en-US"/>
          </a:p>
        </p:txBody>
      </p:sp>
      <p:sp>
        <p:nvSpPr>
          <p:cNvPr id="28" name="正方形/長方形 27">
            <a:extLst>
              <a:ext uri="{FF2B5EF4-FFF2-40B4-BE49-F238E27FC236}">
                <a16:creationId xmlns:a16="http://schemas.microsoft.com/office/drawing/2014/main" id="{16A3A051-E080-EF43-AC59-0EC49A633BFA}"/>
              </a:ext>
            </a:extLst>
          </p:cNvPr>
          <p:cNvSpPr/>
          <p:nvPr/>
        </p:nvSpPr>
        <p:spPr>
          <a:xfrm>
            <a:off x="1947555" y="2142615"/>
            <a:ext cx="296882" cy="1662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1" name="直線矢印コネクタ 30">
            <a:extLst>
              <a:ext uri="{FF2B5EF4-FFF2-40B4-BE49-F238E27FC236}">
                <a16:creationId xmlns:a16="http://schemas.microsoft.com/office/drawing/2014/main" id="{9B073B1C-11B9-A747-8CC6-D500C48523DA}"/>
              </a:ext>
            </a:extLst>
          </p:cNvPr>
          <p:cNvCxnSpPr/>
          <p:nvPr/>
        </p:nvCxnSpPr>
        <p:spPr>
          <a:xfrm>
            <a:off x="2244437" y="2205852"/>
            <a:ext cx="16625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EF53E2EB-641D-0F4E-A6B0-6EECFC235FB2}"/>
              </a:ext>
            </a:extLst>
          </p:cNvPr>
          <p:cNvSpPr txBox="1"/>
          <p:nvPr/>
        </p:nvSpPr>
        <p:spPr>
          <a:xfrm>
            <a:off x="2587854" y="2021186"/>
            <a:ext cx="646331" cy="369332"/>
          </a:xfrm>
          <a:prstGeom prst="rect">
            <a:avLst/>
          </a:prstGeom>
          <a:noFill/>
        </p:spPr>
        <p:txBody>
          <a:bodyPr wrap="none" rtlCol="0">
            <a:spAutoFit/>
          </a:bodyPr>
          <a:lstStyle/>
          <a:p>
            <a:r>
              <a:rPr kumimoji="1" lang="ja-JP" altLang="en-US"/>
              <a:t>件名</a:t>
            </a:r>
          </a:p>
        </p:txBody>
      </p:sp>
      <p:sp>
        <p:nvSpPr>
          <p:cNvPr id="34" name="テキスト ボックス 33">
            <a:extLst>
              <a:ext uri="{FF2B5EF4-FFF2-40B4-BE49-F238E27FC236}">
                <a16:creationId xmlns:a16="http://schemas.microsoft.com/office/drawing/2014/main" id="{27019121-2A6A-6F46-99FD-A1C8595C70AB}"/>
              </a:ext>
            </a:extLst>
          </p:cNvPr>
          <p:cNvSpPr txBox="1"/>
          <p:nvPr/>
        </p:nvSpPr>
        <p:spPr>
          <a:xfrm>
            <a:off x="1570350" y="5598887"/>
            <a:ext cx="10310836" cy="923330"/>
          </a:xfrm>
          <a:prstGeom prst="rect">
            <a:avLst/>
          </a:prstGeom>
          <a:noFill/>
        </p:spPr>
        <p:txBody>
          <a:bodyPr wrap="none" rtlCol="0">
            <a:spAutoFit/>
          </a:bodyPr>
          <a:lstStyle/>
          <a:p>
            <a:r>
              <a:rPr kumimoji="1" lang="ja-JP" altLang="en-US" dirty="0"/>
              <a:t>このメールの送信時のアドレス（当社側）のメールアドレスは</a:t>
            </a:r>
            <a:endParaRPr kumimoji="1" lang="en-US" altLang="ja-JP" dirty="0"/>
          </a:p>
          <a:p>
            <a:r>
              <a:rPr kumimoji="1" lang="ja-JP" altLang="en-US" dirty="0"/>
              <a:t>何になりますか？</a:t>
            </a:r>
            <a:endParaRPr kumimoji="1" lang="en-US" altLang="ja-JP" dirty="0"/>
          </a:p>
          <a:p>
            <a:r>
              <a:rPr lang="ja-JP" altLang="en-US" dirty="0"/>
              <a:t>カーン</a:t>
            </a:r>
            <a:r>
              <a:rPr lang="ja-JP" altLang="en-US" dirty="0">
                <a:sym typeface="Wingdings" panose="05000000000000000000" pitchFamily="2" charset="2"/>
              </a:rPr>
              <a:t>御社がしていただければそのメールを入れます。そうでなければ</a:t>
            </a:r>
            <a:r>
              <a:rPr lang="en-US" altLang="ja-JP" dirty="0">
                <a:sym typeface="Wingdings" panose="05000000000000000000" pitchFamily="2" charset="2"/>
              </a:rPr>
              <a:t>no-reply@tagletter.com.</a:t>
            </a:r>
            <a:endParaRPr kumimoji="1" lang="ja-JP" altLang="en-US" dirty="0"/>
          </a:p>
        </p:txBody>
      </p:sp>
    </p:spTree>
    <p:extLst>
      <p:ext uri="{BB962C8B-B14F-4D97-AF65-F5344CB8AC3E}">
        <p14:creationId xmlns:p14="http://schemas.microsoft.com/office/powerpoint/2010/main" val="15414153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D013F7CF-3BEF-A541-8D83-74B1ED3E582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25632" y="581055"/>
            <a:ext cx="10272713" cy="5427368"/>
          </a:xfrm>
          <a:prstGeom prst="rect">
            <a:avLst/>
          </a:prstGeom>
        </p:spPr>
      </p:pic>
      <p:sp>
        <p:nvSpPr>
          <p:cNvPr id="11" name="正方形/長方形 10">
            <a:extLst>
              <a:ext uri="{FF2B5EF4-FFF2-40B4-BE49-F238E27FC236}">
                <a16:creationId xmlns:a16="http://schemas.microsoft.com/office/drawing/2014/main" id="{67339720-DE27-524F-B20E-EFEE40685D5C}"/>
              </a:ext>
            </a:extLst>
          </p:cNvPr>
          <p:cNvSpPr/>
          <p:nvPr/>
        </p:nvSpPr>
        <p:spPr>
          <a:xfrm>
            <a:off x="1969325" y="3055876"/>
            <a:ext cx="8529020" cy="3731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2" name="直線矢印コネクタ 11">
            <a:extLst>
              <a:ext uri="{FF2B5EF4-FFF2-40B4-BE49-F238E27FC236}">
                <a16:creationId xmlns:a16="http://schemas.microsoft.com/office/drawing/2014/main" id="{4AA8C47B-7083-134A-A170-46709AD28A39}"/>
              </a:ext>
            </a:extLst>
          </p:cNvPr>
          <p:cNvCxnSpPr>
            <a:cxnSpLocks/>
          </p:cNvCxnSpPr>
          <p:nvPr/>
        </p:nvCxnSpPr>
        <p:spPr>
          <a:xfrm>
            <a:off x="10498345" y="3281450"/>
            <a:ext cx="213198" cy="9504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テキスト ボックス 3">
            <a:extLst>
              <a:ext uri="{FF2B5EF4-FFF2-40B4-BE49-F238E27FC236}">
                <a16:creationId xmlns:a16="http://schemas.microsoft.com/office/drawing/2014/main" id="{0A2FC0D5-7246-CC45-8C7E-F26F89E5CF8E}"/>
              </a:ext>
            </a:extLst>
          </p:cNvPr>
          <p:cNvSpPr txBox="1"/>
          <p:nvPr/>
        </p:nvSpPr>
        <p:spPr>
          <a:xfrm>
            <a:off x="10498345" y="3376495"/>
            <a:ext cx="1723549" cy="553998"/>
          </a:xfrm>
          <a:prstGeom prst="rect">
            <a:avLst/>
          </a:prstGeom>
          <a:noFill/>
        </p:spPr>
        <p:txBody>
          <a:bodyPr wrap="none" rtlCol="0">
            <a:spAutoFit/>
          </a:bodyPr>
          <a:lstStyle/>
          <a:p>
            <a:r>
              <a:rPr kumimoji="1" lang="ja-JP" altLang="en-US" sz="1000"/>
              <a:t>ここ下にスクロールすると</a:t>
            </a:r>
            <a:endParaRPr kumimoji="1" lang="en-US" altLang="ja-JP" sz="1000" dirty="0"/>
          </a:p>
          <a:p>
            <a:r>
              <a:rPr kumimoji="1" lang="ja-JP" altLang="en-US" sz="1000"/>
              <a:t>消えてしまうので、</a:t>
            </a:r>
            <a:endParaRPr kumimoji="1" lang="en-US" altLang="ja-JP" sz="1000" dirty="0"/>
          </a:p>
          <a:p>
            <a:r>
              <a:rPr lang="ja-JP" altLang="en-US" sz="1000"/>
              <a:t>固定表示でお願いします。</a:t>
            </a:r>
            <a:endParaRPr kumimoji="1" lang="ja-JP" altLang="en-US" sz="1000"/>
          </a:p>
        </p:txBody>
      </p:sp>
      <p:sp>
        <p:nvSpPr>
          <p:cNvPr id="16" name="正方形/長方形 15">
            <a:extLst>
              <a:ext uri="{FF2B5EF4-FFF2-40B4-BE49-F238E27FC236}">
                <a16:creationId xmlns:a16="http://schemas.microsoft.com/office/drawing/2014/main" id="{378F226D-6CC2-9640-BF59-F83801C09033}"/>
              </a:ext>
            </a:extLst>
          </p:cNvPr>
          <p:cNvSpPr/>
          <p:nvPr/>
        </p:nvSpPr>
        <p:spPr>
          <a:xfrm>
            <a:off x="8288977" y="2270125"/>
            <a:ext cx="1933698" cy="28425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矢印コネクタ 16">
            <a:extLst>
              <a:ext uri="{FF2B5EF4-FFF2-40B4-BE49-F238E27FC236}">
                <a16:creationId xmlns:a16="http://schemas.microsoft.com/office/drawing/2014/main" id="{0A5FFAB9-DA55-AD4E-B92A-0BF3F4EDBD65}"/>
              </a:ext>
            </a:extLst>
          </p:cNvPr>
          <p:cNvCxnSpPr>
            <a:cxnSpLocks/>
          </p:cNvCxnSpPr>
          <p:nvPr/>
        </p:nvCxnSpPr>
        <p:spPr>
          <a:xfrm flipV="1">
            <a:off x="10270734" y="2365395"/>
            <a:ext cx="440809" cy="5303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テキスト ボックス 8">
            <a:extLst>
              <a:ext uri="{FF2B5EF4-FFF2-40B4-BE49-F238E27FC236}">
                <a16:creationId xmlns:a16="http://schemas.microsoft.com/office/drawing/2014/main" id="{6A14BBC1-79C8-5742-A008-880C4DD85060}"/>
              </a:ext>
            </a:extLst>
          </p:cNvPr>
          <p:cNvSpPr txBox="1"/>
          <p:nvPr/>
        </p:nvSpPr>
        <p:spPr>
          <a:xfrm>
            <a:off x="10794252" y="2149951"/>
            <a:ext cx="1172116" cy="430887"/>
          </a:xfrm>
          <a:prstGeom prst="rect">
            <a:avLst/>
          </a:prstGeom>
          <a:noFill/>
        </p:spPr>
        <p:txBody>
          <a:bodyPr wrap="none" rtlCol="0">
            <a:spAutoFit/>
          </a:bodyPr>
          <a:lstStyle/>
          <a:p>
            <a:r>
              <a:rPr lang="ja-JP" altLang="en-US" sz="1100"/>
              <a:t>白文字に変更</a:t>
            </a:r>
            <a:endParaRPr lang="en-US" altLang="ja-JP" sz="1100" dirty="0"/>
          </a:p>
          <a:p>
            <a:r>
              <a:rPr lang="ja-JP" altLang="en-US" sz="1100"/>
              <a:t>お願いします。</a:t>
            </a:r>
            <a:endParaRPr kumimoji="1" lang="ja-JP" altLang="en-US" sz="1100"/>
          </a:p>
        </p:txBody>
      </p:sp>
      <p:sp>
        <p:nvSpPr>
          <p:cNvPr id="23" name="正方形/長方形 22">
            <a:extLst>
              <a:ext uri="{FF2B5EF4-FFF2-40B4-BE49-F238E27FC236}">
                <a16:creationId xmlns:a16="http://schemas.microsoft.com/office/drawing/2014/main" id="{7B4C1175-E32A-FB41-935A-6154E79E67FD}"/>
              </a:ext>
            </a:extLst>
          </p:cNvPr>
          <p:cNvSpPr/>
          <p:nvPr/>
        </p:nvSpPr>
        <p:spPr>
          <a:xfrm>
            <a:off x="4334758" y="2007822"/>
            <a:ext cx="1282270" cy="35757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正方形/長方形 23">
            <a:extLst>
              <a:ext uri="{FF2B5EF4-FFF2-40B4-BE49-F238E27FC236}">
                <a16:creationId xmlns:a16="http://schemas.microsoft.com/office/drawing/2014/main" id="{75BD84D8-052E-0347-8D43-936501C5124F}"/>
              </a:ext>
            </a:extLst>
          </p:cNvPr>
          <p:cNvSpPr/>
          <p:nvPr/>
        </p:nvSpPr>
        <p:spPr>
          <a:xfrm>
            <a:off x="5769693" y="1437142"/>
            <a:ext cx="1282270" cy="357573"/>
          </a:xfrm>
          <a:prstGeom prst="rect">
            <a:avLst/>
          </a:prstGeom>
          <a:no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8" name="直線コネクタ 17">
            <a:extLst>
              <a:ext uri="{FF2B5EF4-FFF2-40B4-BE49-F238E27FC236}">
                <a16:creationId xmlns:a16="http://schemas.microsoft.com/office/drawing/2014/main" id="{6C3987A0-3D5E-8046-97CB-2FC203E311E1}"/>
              </a:ext>
            </a:extLst>
          </p:cNvPr>
          <p:cNvCxnSpPr/>
          <p:nvPr/>
        </p:nvCxnSpPr>
        <p:spPr>
          <a:xfrm>
            <a:off x="5617028" y="2186608"/>
            <a:ext cx="793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直線矢印コネクタ 24">
            <a:extLst>
              <a:ext uri="{FF2B5EF4-FFF2-40B4-BE49-F238E27FC236}">
                <a16:creationId xmlns:a16="http://schemas.microsoft.com/office/drawing/2014/main" id="{3693FFD4-EA4E-2A47-BA31-42BF226B5536}"/>
              </a:ext>
            </a:extLst>
          </p:cNvPr>
          <p:cNvCxnSpPr/>
          <p:nvPr/>
        </p:nvCxnSpPr>
        <p:spPr>
          <a:xfrm flipV="1">
            <a:off x="6410828" y="1794715"/>
            <a:ext cx="0" cy="3918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99AFDDAC-5455-1E4D-A2F7-728DAD32218C}"/>
              </a:ext>
            </a:extLst>
          </p:cNvPr>
          <p:cNvSpPr txBox="1"/>
          <p:nvPr/>
        </p:nvSpPr>
        <p:spPr>
          <a:xfrm>
            <a:off x="5741414" y="1449134"/>
            <a:ext cx="1338828" cy="369332"/>
          </a:xfrm>
          <a:prstGeom prst="rect">
            <a:avLst/>
          </a:prstGeom>
          <a:noFill/>
        </p:spPr>
        <p:txBody>
          <a:bodyPr wrap="none" rtlCol="0">
            <a:spAutoFit/>
          </a:bodyPr>
          <a:lstStyle/>
          <a:p>
            <a:r>
              <a:rPr kumimoji="1" lang="ja-JP" altLang="en-US"/>
              <a:t>ここに移動</a:t>
            </a:r>
          </a:p>
        </p:txBody>
      </p:sp>
      <p:cxnSp>
        <p:nvCxnSpPr>
          <p:cNvPr id="32" name="直線矢印コネクタ 31">
            <a:extLst>
              <a:ext uri="{FF2B5EF4-FFF2-40B4-BE49-F238E27FC236}">
                <a16:creationId xmlns:a16="http://schemas.microsoft.com/office/drawing/2014/main" id="{E7784AB3-7252-E840-AE06-19D5560DCE8B}"/>
              </a:ext>
            </a:extLst>
          </p:cNvPr>
          <p:cNvCxnSpPr>
            <a:cxnSpLocks/>
          </p:cNvCxnSpPr>
          <p:nvPr/>
        </p:nvCxnSpPr>
        <p:spPr>
          <a:xfrm>
            <a:off x="5188094" y="2365395"/>
            <a:ext cx="476993" cy="18898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正方形/長方形 28">
            <a:extLst>
              <a:ext uri="{FF2B5EF4-FFF2-40B4-BE49-F238E27FC236}">
                <a16:creationId xmlns:a16="http://schemas.microsoft.com/office/drawing/2014/main" id="{3BE6C887-E654-AD40-BFFA-B288B3E82F2E}"/>
              </a:ext>
            </a:extLst>
          </p:cNvPr>
          <p:cNvSpPr/>
          <p:nvPr/>
        </p:nvSpPr>
        <p:spPr>
          <a:xfrm>
            <a:off x="5638204" y="2428710"/>
            <a:ext cx="646331" cy="369332"/>
          </a:xfrm>
          <a:prstGeom prst="rect">
            <a:avLst/>
          </a:prstGeom>
        </p:spPr>
        <p:txBody>
          <a:bodyPr wrap="none">
            <a:spAutoFit/>
          </a:bodyPr>
          <a:lstStyle/>
          <a:p>
            <a:r>
              <a:rPr lang="ja-JP" altLang="en-US"/>
              <a:t>詳細</a:t>
            </a:r>
          </a:p>
        </p:txBody>
      </p:sp>
      <p:pic>
        <p:nvPicPr>
          <p:cNvPr id="30" name="図 29">
            <a:extLst>
              <a:ext uri="{FF2B5EF4-FFF2-40B4-BE49-F238E27FC236}">
                <a16:creationId xmlns:a16="http://schemas.microsoft.com/office/drawing/2014/main" id="{0BC1319F-B3E4-B844-8511-AA0220AF7A2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693655" y="18414"/>
            <a:ext cx="1838778" cy="1430720"/>
          </a:xfrm>
          <a:prstGeom prst="rect">
            <a:avLst/>
          </a:prstGeom>
        </p:spPr>
      </p:pic>
      <p:sp>
        <p:nvSpPr>
          <p:cNvPr id="35" name="テキスト ボックス 34">
            <a:extLst>
              <a:ext uri="{FF2B5EF4-FFF2-40B4-BE49-F238E27FC236}">
                <a16:creationId xmlns:a16="http://schemas.microsoft.com/office/drawing/2014/main" id="{4995714F-B507-0C41-8A7B-C7D78B885837}"/>
              </a:ext>
            </a:extLst>
          </p:cNvPr>
          <p:cNvSpPr txBox="1"/>
          <p:nvPr/>
        </p:nvSpPr>
        <p:spPr>
          <a:xfrm>
            <a:off x="3843624" y="141910"/>
            <a:ext cx="1518364" cy="646331"/>
          </a:xfrm>
          <a:prstGeom prst="rect">
            <a:avLst/>
          </a:prstGeom>
          <a:noFill/>
        </p:spPr>
        <p:txBody>
          <a:bodyPr wrap="none" rtlCol="0">
            <a:spAutoFit/>
          </a:bodyPr>
          <a:lstStyle/>
          <a:p>
            <a:r>
              <a:rPr kumimoji="1" lang="en-US" altLang="ja-JP" dirty="0"/>
              <a:t>2019</a:t>
            </a:r>
            <a:r>
              <a:rPr kumimoji="1" lang="ja-JP" altLang="en-US"/>
              <a:t>年　</a:t>
            </a:r>
            <a:r>
              <a:rPr kumimoji="1" lang="en-US" altLang="ja-JP" dirty="0"/>
              <a:t>4</a:t>
            </a:r>
            <a:r>
              <a:rPr kumimoji="1" lang="ja-JP" altLang="en-US"/>
              <a:t>月</a:t>
            </a:r>
            <a:endParaRPr kumimoji="1" lang="en-US" altLang="ja-JP" dirty="0"/>
          </a:p>
          <a:p>
            <a:r>
              <a:rPr lang="en-US" altLang="ja-JP" dirty="0"/>
              <a:t>2019</a:t>
            </a:r>
            <a:r>
              <a:rPr lang="ja-JP" altLang="en-US"/>
              <a:t>年　</a:t>
            </a:r>
            <a:r>
              <a:rPr lang="en-US" altLang="ja-JP" dirty="0"/>
              <a:t>5</a:t>
            </a:r>
            <a:r>
              <a:rPr lang="ja-JP" altLang="en-US"/>
              <a:t>月</a:t>
            </a:r>
            <a:endParaRPr kumimoji="1" lang="ja-JP" altLang="en-US"/>
          </a:p>
        </p:txBody>
      </p:sp>
      <p:sp>
        <p:nvSpPr>
          <p:cNvPr id="36" name="正方形/長方形 35">
            <a:extLst>
              <a:ext uri="{FF2B5EF4-FFF2-40B4-BE49-F238E27FC236}">
                <a16:creationId xmlns:a16="http://schemas.microsoft.com/office/drawing/2014/main" id="{CF8E9AD1-18C5-9E4D-B7C4-E5721EB36883}"/>
              </a:ext>
            </a:extLst>
          </p:cNvPr>
          <p:cNvSpPr/>
          <p:nvPr/>
        </p:nvSpPr>
        <p:spPr>
          <a:xfrm>
            <a:off x="2974423" y="1521095"/>
            <a:ext cx="1282270" cy="18587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7" name="直線矢印コネクタ 36">
            <a:extLst>
              <a:ext uri="{FF2B5EF4-FFF2-40B4-BE49-F238E27FC236}">
                <a16:creationId xmlns:a16="http://schemas.microsoft.com/office/drawing/2014/main" id="{7D37BB26-56CD-A140-BA7C-3E3857381D64}"/>
              </a:ext>
            </a:extLst>
          </p:cNvPr>
          <p:cNvCxnSpPr>
            <a:cxnSpLocks/>
          </p:cNvCxnSpPr>
          <p:nvPr/>
        </p:nvCxnSpPr>
        <p:spPr>
          <a:xfrm>
            <a:off x="3366631" y="1733071"/>
            <a:ext cx="0" cy="23136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D252308F-C8DD-284F-B25E-FB21A6FF7B2F}"/>
              </a:ext>
            </a:extLst>
          </p:cNvPr>
          <p:cNvSpPr txBox="1"/>
          <p:nvPr/>
        </p:nvSpPr>
        <p:spPr>
          <a:xfrm>
            <a:off x="1845088" y="1950628"/>
            <a:ext cx="1935145" cy="253916"/>
          </a:xfrm>
          <a:prstGeom prst="rect">
            <a:avLst/>
          </a:prstGeom>
          <a:noFill/>
        </p:spPr>
        <p:txBody>
          <a:bodyPr wrap="none" rtlCol="0">
            <a:spAutoFit/>
          </a:bodyPr>
          <a:lstStyle/>
          <a:p>
            <a:r>
              <a:rPr kumimoji="1" lang="ja-JP" altLang="en-US" sz="1050"/>
              <a:t>請求月を選択してください。</a:t>
            </a:r>
          </a:p>
        </p:txBody>
      </p:sp>
      <p:pic>
        <p:nvPicPr>
          <p:cNvPr id="40" name="図 39">
            <a:extLst>
              <a:ext uri="{FF2B5EF4-FFF2-40B4-BE49-F238E27FC236}">
                <a16:creationId xmlns:a16="http://schemas.microsoft.com/office/drawing/2014/main" id="{69B5AFFD-7E13-4E4F-BF85-2CB5830A2615}"/>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307184" y="4704011"/>
            <a:ext cx="909426" cy="663635"/>
          </a:xfrm>
          <a:prstGeom prst="rect">
            <a:avLst/>
          </a:prstGeom>
          <a:ln>
            <a:solidFill>
              <a:srgbClr val="FF0000"/>
            </a:solidFill>
          </a:ln>
        </p:spPr>
      </p:pic>
      <p:cxnSp>
        <p:nvCxnSpPr>
          <p:cNvPr id="41" name="直線矢印コネクタ 40">
            <a:extLst>
              <a:ext uri="{FF2B5EF4-FFF2-40B4-BE49-F238E27FC236}">
                <a16:creationId xmlns:a16="http://schemas.microsoft.com/office/drawing/2014/main" id="{FDF10452-F6F1-1443-BEB0-C3B341618254}"/>
              </a:ext>
            </a:extLst>
          </p:cNvPr>
          <p:cNvCxnSpPr>
            <a:cxnSpLocks/>
          </p:cNvCxnSpPr>
          <p:nvPr/>
        </p:nvCxnSpPr>
        <p:spPr>
          <a:xfrm flipV="1">
            <a:off x="10205489" y="5088861"/>
            <a:ext cx="50605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3" name="テキスト ボックス 42">
            <a:extLst>
              <a:ext uri="{FF2B5EF4-FFF2-40B4-BE49-F238E27FC236}">
                <a16:creationId xmlns:a16="http://schemas.microsoft.com/office/drawing/2014/main" id="{80DF649B-9E59-284B-BFA4-1A0BDB8A1ECC}"/>
              </a:ext>
            </a:extLst>
          </p:cNvPr>
          <p:cNvSpPr txBox="1"/>
          <p:nvPr/>
        </p:nvSpPr>
        <p:spPr>
          <a:xfrm>
            <a:off x="10604944" y="4704011"/>
            <a:ext cx="1800493" cy="923330"/>
          </a:xfrm>
          <a:prstGeom prst="rect">
            <a:avLst/>
          </a:prstGeom>
          <a:noFill/>
        </p:spPr>
        <p:txBody>
          <a:bodyPr wrap="none" rtlCol="0">
            <a:spAutoFit/>
          </a:bodyPr>
          <a:lstStyle/>
          <a:p>
            <a:r>
              <a:rPr kumimoji="1" lang="ja-JP" altLang="en-US"/>
              <a:t>・入金済</a:t>
            </a:r>
            <a:endParaRPr kumimoji="1" lang="en-US" altLang="ja-JP" dirty="0"/>
          </a:p>
          <a:p>
            <a:r>
              <a:rPr kumimoji="1" lang="ja-JP" altLang="en-US"/>
              <a:t>・メール送信</a:t>
            </a:r>
            <a:endParaRPr kumimoji="1" lang="en-US" altLang="ja-JP" dirty="0"/>
          </a:p>
          <a:p>
            <a:r>
              <a:rPr kumimoji="1" lang="ja-JP" altLang="en-US"/>
              <a:t>・請求書を印刷</a:t>
            </a:r>
          </a:p>
        </p:txBody>
      </p:sp>
      <p:cxnSp>
        <p:nvCxnSpPr>
          <p:cNvPr id="44" name="直線矢印コネクタ 43">
            <a:extLst>
              <a:ext uri="{FF2B5EF4-FFF2-40B4-BE49-F238E27FC236}">
                <a16:creationId xmlns:a16="http://schemas.microsoft.com/office/drawing/2014/main" id="{89F96479-D586-2448-9ED2-DD566FF859A3}"/>
              </a:ext>
            </a:extLst>
          </p:cNvPr>
          <p:cNvCxnSpPr>
            <a:cxnSpLocks/>
          </p:cNvCxnSpPr>
          <p:nvPr/>
        </p:nvCxnSpPr>
        <p:spPr>
          <a:xfrm flipV="1">
            <a:off x="10423134" y="2517795"/>
            <a:ext cx="440809" cy="5303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078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69C526E0-D53B-724A-A515-702518B9793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99605" y="422282"/>
            <a:ext cx="10592790" cy="4103780"/>
          </a:xfrm>
          <a:prstGeom prst="rect">
            <a:avLst/>
          </a:prstGeom>
        </p:spPr>
      </p:pic>
      <p:pic>
        <p:nvPicPr>
          <p:cNvPr id="13" name="図 12">
            <a:extLst>
              <a:ext uri="{FF2B5EF4-FFF2-40B4-BE49-F238E27FC236}">
                <a16:creationId xmlns:a16="http://schemas.microsoft.com/office/drawing/2014/main" id="{9A990EBD-992E-284D-88D6-F65BA50BA072}"/>
              </a:ext>
            </a:extLst>
          </p:cNvPr>
          <p:cNvPicPr>
            <a:picLocks noChangeAspect="1"/>
          </p:cNvPicPr>
          <p:nvPr/>
        </p:nvPicPr>
        <p:blipFill>
          <a:blip r:embed="rId3"/>
          <a:stretch>
            <a:fillRect/>
          </a:stretch>
        </p:blipFill>
        <p:spPr>
          <a:xfrm>
            <a:off x="1523834" y="4775457"/>
            <a:ext cx="1278741" cy="1874017"/>
          </a:xfrm>
          <a:prstGeom prst="rect">
            <a:avLst/>
          </a:prstGeom>
        </p:spPr>
      </p:pic>
      <p:sp>
        <p:nvSpPr>
          <p:cNvPr id="14" name="テキスト ボックス 13">
            <a:extLst>
              <a:ext uri="{FF2B5EF4-FFF2-40B4-BE49-F238E27FC236}">
                <a16:creationId xmlns:a16="http://schemas.microsoft.com/office/drawing/2014/main" id="{67D07E3B-99AE-8B48-A2D3-742B96590141}"/>
              </a:ext>
            </a:extLst>
          </p:cNvPr>
          <p:cNvSpPr txBox="1"/>
          <p:nvPr/>
        </p:nvSpPr>
        <p:spPr>
          <a:xfrm>
            <a:off x="2968831" y="4775457"/>
            <a:ext cx="1107996" cy="369332"/>
          </a:xfrm>
          <a:prstGeom prst="rect">
            <a:avLst/>
          </a:prstGeom>
          <a:noFill/>
        </p:spPr>
        <p:txBody>
          <a:bodyPr wrap="none" rtlCol="0">
            <a:spAutoFit/>
          </a:bodyPr>
          <a:lstStyle/>
          <a:p>
            <a:r>
              <a:rPr kumimoji="1" lang="ja-JP" altLang="en-US"/>
              <a:t>試用期間</a:t>
            </a:r>
          </a:p>
        </p:txBody>
      </p:sp>
      <p:sp>
        <p:nvSpPr>
          <p:cNvPr id="38" name="テキスト ボックス 37">
            <a:extLst>
              <a:ext uri="{FF2B5EF4-FFF2-40B4-BE49-F238E27FC236}">
                <a16:creationId xmlns:a16="http://schemas.microsoft.com/office/drawing/2014/main" id="{B25E956D-99AC-9E43-8E67-D7E76FDC3EDE}"/>
              </a:ext>
            </a:extLst>
          </p:cNvPr>
          <p:cNvSpPr txBox="1"/>
          <p:nvPr/>
        </p:nvSpPr>
        <p:spPr>
          <a:xfrm>
            <a:off x="2968831" y="5539674"/>
            <a:ext cx="1107996" cy="369332"/>
          </a:xfrm>
          <a:prstGeom prst="rect">
            <a:avLst/>
          </a:prstGeom>
          <a:noFill/>
        </p:spPr>
        <p:txBody>
          <a:bodyPr wrap="none" rtlCol="0">
            <a:spAutoFit/>
          </a:bodyPr>
          <a:lstStyle/>
          <a:p>
            <a:r>
              <a:rPr lang="ja-JP" altLang="en-US"/>
              <a:t>送信単価</a:t>
            </a:r>
            <a:endParaRPr kumimoji="1" lang="ja-JP" altLang="en-US"/>
          </a:p>
        </p:txBody>
      </p:sp>
      <p:sp>
        <p:nvSpPr>
          <p:cNvPr id="15" name="正方形/長方形 14">
            <a:extLst>
              <a:ext uri="{FF2B5EF4-FFF2-40B4-BE49-F238E27FC236}">
                <a16:creationId xmlns:a16="http://schemas.microsoft.com/office/drawing/2014/main" id="{9993EBF5-D2B0-A043-97E4-7CB87FBEF7A9}"/>
              </a:ext>
            </a:extLst>
          </p:cNvPr>
          <p:cNvSpPr/>
          <p:nvPr/>
        </p:nvSpPr>
        <p:spPr>
          <a:xfrm>
            <a:off x="2422566" y="1626919"/>
            <a:ext cx="1436915" cy="220881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矢印コネクタ 19">
            <a:extLst>
              <a:ext uri="{FF2B5EF4-FFF2-40B4-BE49-F238E27FC236}">
                <a16:creationId xmlns:a16="http://schemas.microsoft.com/office/drawing/2014/main" id="{28CA13F7-3FEA-724A-9F54-1C3941703313}"/>
              </a:ext>
            </a:extLst>
          </p:cNvPr>
          <p:cNvCxnSpPr>
            <a:stCxn id="15" idx="2"/>
            <a:endCxn id="13" idx="0"/>
          </p:cNvCxnSpPr>
          <p:nvPr/>
        </p:nvCxnSpPr>
        <p:spPr>
          <a:xfrm flipH="1">
            <a:off x="2163205" y="3835730"/>
            <a:ext cx="977819" cy="9397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37C9F3C9-6DBE-7540-9D2A-7D054B35EFC3}"/>
              </a:ext>
            </a:extLst>
          </p:cNvPr>
          <p:cNvSpPr txBox="1"/>
          <p:nvPr/>
        </p:nvSpPr>
        <p:spPr>
          <a:xfrm>
            <a:off x="2968831" y="5128601"/>
            <a:ext cx="665567" cy="369332"/>
          </a:xfrm>
          <a:prstGeom prst="rect">
            <a:avLst/>
          </a:prstGeom>
          <a:noFill/>
        </p:spPr>
        <p:txBody>
          <a:bodyPr wrap="none" rtlCol="0">
            <a:spAutoFit/>
          </a:bodyPr>
          <a:lstStyle/>
          <a:p>
            <a:r>
              <a:rPr lang="en-US" altLang="ja-JP" dirty="0">
                <a:solidFill>
                  <a:srgbClr val="FF0000"/>
                </a:solidFill>
              </a:rPr>
              <a:t>????</a:t>
            </a:r>
            <a:endParaRPr kumimoji="1" lang="ja-JP" altLang="en-US">
              <a:solidFill>
                <a:srgbClr val="FF0000"/>
              </a:solidFill>
            </a:endParaRPr>
          </a:p>
        </p:txBody>
      </p:sp>
      <p:sp>
        <p:nvSpPr>
          <p:cNvPr id="46" name="正方形/長方形 45">
            <a:extLst>
              <a:ext uri="{FF2B5EF4-FFF2-40B4-BE49-F238E27FC236}">
                <a16:creationId xmlns:a16="http://schemas.microsoft.com/office/drawing/2014/main" id="{02EA03C5-11AB-4D46-9AB6-A2443A4A9C2E}"/>
              </a:ext>
            </a:extLst>
          </p:cNvPr>
          <p:cNvSpPr/>
          <p:nvPr/>
        </p:nvSpPr>
        <p:spPr>
          <a:xfrm>
            <a:off x="4025818" y="1652029"/>
            <a:ext cx="2743117" cy="319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2" name="直線矢印コネクタ 21">
            <a:extLst>
              <a:ext uri="{FF2B5EF4-FFF2-40B4-BE49-F238E27FC236}">
                <a16:creationId xmlns:a16="http://schemas.microsoft.com/office/drawing/2014/main" id="{A8781D22-CE01-EA40-9107-CF389C89BD6B}"/>
              </a:ext>
            </a:extLst>
          </p:cNvPr>
          <p:cNvCxnSpPr/>
          <p:nvPr/>
        </p:nvCxnSpPr>
        <p:spPr>
          <a:xfrm>
            <a:off x="6768935" y="1769423"/>
            <a:ext cx="3918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558C38A3-5502-4248-ABFA-9A1A2EE8F005}"/>
              </a:ext>
            </a:extLst>
          </p:cNvPr>
          <p:cNvSpPr txBox="1"/>
          <p:nvPr/>
        </p:nvSpPr>
        <p:spPr>
          <a:xfrm>
            <a:off x="7249894" y="1626919"/>
            <a:ext cx="4586512" cy="369332"/>
          </a:xfrm>
          <a:prstGeom prst="rect">
            <a:avLst/>
          </a:prstGeom>
          <a:noFill/>
        </p:spPr>
        <p:txBody>
          <a:bodyPr wrap="none" rtlCol="0">
            <a:spAutoFit/>
          </a:bodyPr>
          <a:lstStyle/>
          <a:p>
            <a:r>
              <a:rPr kumimoji="1" lang="ja-JP" altLang="en-US" dirty="0"/>
              <a:t>単位は月ですか？？</a:t>
            </a:r>
            <a:r>
              <a:rPr lang="ja-JP" altLang="en-US" dirty="0"/>
              <a:t>カーン</a:t>
            </a:r>
            <a:r>
              <a:rPr lang="ja-JP" altLang="en-US" dirty="0">
                <a:sym typeface="Wingdings" panose="05000000000000000000" pitchFamily="2" charset="2"/>
              </a:rPr>
              <a:t>単位は日です</a:t>
            </a:r>
            <a:endParaRPr kumimoji="1" lang="ja-JP" altLang="en-US" dirty="0"/>
          </a:p>
        </p:txBody>
      </p:sp>
      <p:sp>
        <p:nvSpPr>
          <p:cNvPr id="47" name="正方形/長方形 46">
            <a:extLst>
              <a:ext uri="{FF2B5EF4-FFF2-40B4-BE49-F238E27FC236}">
                <a16:creationId xmlns:a16="http://schemas.microsoft.com/office/drawing/2014/main" id="{5288E52F-BAC0-CF44-9EAB-A39EA26FD6B3}"/>
              </a:ext>
            </a:extLst>
          </p:cNvPr>
          <p:cNvSpPr/>
          <p:nvPr/>
        </p:nvSpPr>
        <p:spPr>
          <a:xfrm>
            <a:off x="4025818" y="2061061"/>
            <a:ext cx="2743117" cy="319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48" name="直線矢印コネクタ 47">
            <a:extLst>
              <a:ext uri="{FF2B5EF4-FFF2-40B4-BE49-F238E27FC236}">
                <a16:creationId xmlns:a16="http://schemas.microsoft.com/office/drawing/2014/main" id="{E770197C-6B07-104E-A13C-3FF1251FAC3A}"/>
              </a:ext>
            </a:extLst>
          </p:cNvPr>
          <p:cNvCxnSpPr/>
          <p:nvPr/>
        </p:nvCxnSpPr>
        <p:spPr>
          <a:xfrm>
            <a:off x="6768935" y="2178455"/>
            <a:ext cx="3918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テキスト ボックス 48">
            <a:extLst>
              <a:ext uri="{FF2B5EF4-FFF2-40B4-BE49-F238E27FC236}">
                <a16:creationId xmlns:a16="http://schemas.microsoft.com/office/drawing/2014/main" id="{81A1D24D-A9BD-D545-96EE-D179299EDE70}"/>
              </a:ext>
            </a:extLst>
          </p:cNvPr>
          <p:cNvSpPr txBox="1"/>
          <p:nvPr/>
        </p:nvSpPr>
        <p:spPr>
          <a:xfrm>
            <a:off x="7249894" y="2035951"/>
            <a:ext cx="5878532" cy="646331"/>
          </a:xfrm>
          <a:prstGeom prst="rect">
            <a:avLst/>
          </a:prstGeom>
          <a:noFill/>
        </p:spPr>
        <p:txBody>
          <a:bodyPr wrap="none" rtlCol="0">
            <a:spAutoFit/>
          </a:bodyPr>
          <a:lstStyle/>
          <a:p>
            <a:r>
              <a:rPr kumimoji="1" lang="ja-JP" altLang="en-US" sz="1200" dirty="0"/>
              <a:t>単位は時（</a:t>
            </a:r>
            <a:r>
              <a:rPr kumimoji="1" lang="en-US" altLang="ja-JP" sz="1200" dirty="0"/>
              <a:t>1H</a:t>
            </a:r>
            <a:r>
              <a:rPr kumimoji="1" lang="ja-JP" altLang="en-US" sz="1200" dirty="0"/>
              <a:t>）ですか？？またこれはどのような時に</a:t>
            </a:r>
            <a:endParaRPr kumimoji="1" lang="en-US" altLang="ja-JP" sz="1200" dirty="0"/>
          </a:p>
          <a:p>
            <a:r>
              <a:rPr kumimoji="1" lang="ja-JP" altLang="en-US" sz="1200" dirty="0"/>
              <a:t>使うイメージでしょうか？　</a:t>
            </a:r>
            <a:r>
              <a:rPr lang="ja-JP" altLang="en-US" sz="1200" dirty="0"/>
              <a:t>カーン</a:t>
            </a:r>
            <a:r>
              <a:rPr lang="ja-JP" altLang="en-US" sz="1200" dirty="0">
                <a:sym typeface="Wingdings" panose="05000000000000000000" pitchFamily="2" charset="2"/>
              </a:rPr>
              <a:t>これも日です。請求書が</a:t>
            </a:r>
            <a:endParaRPr lang="en-US" altLang="ja-JP" sz="1200" dirty="0">
              <a:sym typeface="Wingdings" panose="05000000000000000000" pitchFamily="2" charset="2"/>
            </a:endParaRPr>
          </a:p>
          <a:p>
            <a:r>
              <a:rPr lang="ja-JP" altLang="en-US" sz="1200" dirty="0">
                <a:sym typeface="Wingdings" panose="05000000000000000000" pitchFamily="2" charset="2"/>
              </a:rPr>
              <a:t>出来上がったらその日から＊＊日まで支払いしなければならないということです。</a:t>
            </a:r>
            <a:endParaRPr kumimoji="1" lang="ja-JP" altLang="en-US" sz="1200" dirty="0"/>
          </a:p>
        </p:txBody>
      </p:sp>
      <p:sp>
        <p:nvSpPr>
          <p:cNvPr id="53" name="正方形/長方形 52">
            <a:extLst>
              <a:ext uri="{FF2B5EF4-FFF2-40B4-BE49-F238E27FC236}">
                <a16:creationId xmlns:a16="http://schemas.microsoft.com/office/drawing/2014/main" id="{1E33DD90-8B41-D644-AF55-B0B4AB2CB905}"/>
              </a:ext>
            </a:extLst>
          </p:cNvPr>
          <p:cNvSpPr/>
          <p:nvPr/>
        </p:nvSpPr>
        <p:spPr>
          <a:xfrm>
            <a:off x="4051664" y="2902710"/>
            <a:ext cx="2743117" cy="319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4" name="直線矢印コネクタ 53">
            <a:extLst>
              <a:ext uri="{FF2B5EF4-FFF2-40B4-BE49-F238E27FC236}">
                <a16:creationId xmlns:a16="http://schemas.microsoft.com/office/drawing/2014/main" id="{582138E8-E9DE-C24D-9EB2-6F31B38E7DA7}"/>
              </a:ext>
            </a:extLst>
          </p:cNvPr>
          <p:cNvCxnSpPr/>
          <p:nvPr/>
        </p:nvCxnSpPr>
        <p:spPr>
          <a:xfrm>
            <a:off x="6794781" y="3020104"/>
            <a:ext cx="39188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テキスト ボックス 54">
            <a:extLst>
              <a:ext uri="{FF2B5EF4-FFF2-40B4-BE49-F238E27FC236}">
                <a16:creationId xmlns:a16="http://schemas.microsoft.com/office/drawing/2014/main" id="{1C86860D-49E5-9540-AF18-DC0B8B148FEE}"/>
              </a:ext>
            </a:extLst>
          </p:cNvPr>
          <p:cNvSpPr txBox="1"/>
          <p:nvPr/>
        </p:nvSpPr>
        <p:spPr>
          <a:xfrm>
            <a:off x="7273644" y="2979189"/>
            <a:ext cx="4480714" cy="461665"/>
          </a:xfrm>
          <a:prstGeom prst="rect">
            <a:avLst/>
          </a:prstGeom>
          <a:noFill/>
        </p:spPr>
        <p:txBody>
          <a:bodyPr wrap="none" rtlCol="0">
            <a:spAutoFit/>
          </a:bodyPr>
          <a:lstStyle/>
          <a:p>
            <a:r>
              <a:rPr kumimoji="1" lang="ja-JP" altLang="en-US" sz="1200" dirty="0"/>
              <a:t>これはどのような時に使うイメージでしょうか</a:t>
            </a:r>
            <a:endParaRPr kumimoji="1" lang="en-US" altLang="ja-JP" sz="1200" dirty="0"/>
          </a:p>
          <a:p>
            <a:r>
              <a:rPr lang="ja-JP" altLang="en-US" sz="1200" dirty="0"/>
              <a:t>カーン</a:t>
            </a:r>
            <a:r>
              <a:rPr lang="ja-JP" altLang="en-US" sz="1200" dirty="0">
                <a:sym typeface="Wingdings" panose="05000000000000000000" pitchFamily="2" charset="2"/>
              </a:rPr>
              <a:t>　これは予備の</a:t>
            </a:r>
            <a:r>
              <a:rPr lang="en-US" altLang="ja-JP" sz="1200" dirty="0">
                <a:sym typeface="Wingdings" panose="05000000000000000000" pitchFamily="2" charset="2"/>
              </a:rPr>
              <a:t>Space</a:t>
            </a:r>
            <a:r>
              <a:rPr lang="ja-JP" altLang="en-US" sz="1200" dirty="0">
                <a:sym typeface="Wingdings" panose="05000000000000000000" pitchFamily="2" charset="2"/>
              </a:rPr>
              <a:t>です。必要なければ消します。</a:t>
            </a:r>
            <a:endParaRPr kumimoji="1" lang="ja-JP" altLang="en-US" sz="1200" dirty="0"/>
          </a:p>
        </p:txBody>
      </p:sp>
      <p:sp>
        <p:nvSpPr>
          <p:cNvPr id="56" name="正方形/長方形 55">
            <a:extLst>
              <a:ext uri="{FF2B5EF4-FFF2-40B4-BE49-F238E27FC236}">
                <a16:creationId xmlns:a16="http://schemas.microsoft.com/office/drawing/2014/main" id="{22D048BC-2E9E-254B-9E41-04E043341687}"/>
              </a:ext>
            </a:extLst>
          </p:cNvPr>
          <p:cNvSpPr/>
          <p:nvPr/>
        </p:nvSpPr>
        <p:spPr>
          <a:xfrm>
            <a:off x="4051664" y="3302766"/>
            <a:ext cx="2743117" cy="3192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7" name="直線矢印コネクタ 56">
            <a:extLst>
              <a:ext uri="{FF2B5EF4-FFF2-40B4-BE49-F238E27FC236}">
                <a16:creationId xmlns:a16="http://schemas.microsoft.com/office/drawing/2014/main" id="{64AE7318-F24E-F744-B207-066C978C78CD}"/>
              </a:ext>
            </a:extLst>
          </p:cNvPr>
          <p:cNvCxnSpPr>
            <a:cxnSpLocks/>
          </p:cNvCxnSpPr>
          <p:nvPr/>
        </p:nvCxnSpPr>
        <p:spPr>
          <a:xfrm flipV="1">
            <a:off x="6800835" y="3221985"/>
            <a:ext cx="385832" cy="240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テキスト ボックス 57">
            <a:extLst>
              <a:ext uri="{FF2B5EF4-FFF2-40B4-BE49-F238E27FC236}">
                <a16:creationId xmlns:a16="http://schemas.microsoft.com/office/drawing/2014/main" id="{297074BD-CF9A-624F-AD6F-C901948D671B}"/>
              </a:ext>
            </a:extLst>
          </p:cNvPr>
          <p:cNvSpPr txBox="1"/>
          <p:nvPr/>
        </p:nvSpPr>
        <p:spPr>
          <a:xfrm>
            <a:off x="2969380" y="6104351"/>
            <a:ext cx="665567" cy="369332"/>
          </a:xfrm>
          <a:prstGeom prst="rect">
            <a:avLst/>
          </a:prstGeom>
          <a:noFill/>
        </p:spPr>
        <p:txBody>
          <a:bodyPr wrap="none" rtlCol="0">
            <a:spAutoFit/>
          </a:bodyPr>
          <a:lstStyle/>
          <a:p>
            <a:r>
              <a:rPr lang="en-US" altLang="ja-JP" dirty="0">
                <a:solidFill>
                  <a:srgbClr val="FF0000"/>
                </a:solidFill>
              </a:rPr>
              <a:t>????</a:t>
            </a:r>
            <a:endParaRPr kumimoji="1" lang="ja-JP" altLang="en-US">
              <a:solidFill>
                <a:srgbClr val="FF0000"/>
              </a:solidFill>
            </a:endParaRPr>
          </a:p>
        </p:txBody>
      </p:sp>
      <p:cxnSp>
        <p:nvCxnSpPr>
          <p:cNvPr id="59" name="直線コネクタ 58">
            <a:extLst>
              <a:ext uri="{FF2B5EF4-FFF2-40B4-BE49-F238E27FC236}">
                <a16:creationId xmlns:a16="http://schemas.microsoft.com/office/drawing/2014/main" id="{612CAB26-13AF-1B48-8991-7DE4178A1A9E}"/>
              </a:ext>
            </a:extLst>
          </p:cNvPr>
          <p:cNvCxnSpPr/>
          <p:nvPr/>
        </p:nvCxnSpPr>
        <p:spPr>
          <a:xfrm>
            <a:off x="4572000" y="4775457"/>
            <a:ext cx="0" cy="1874017"/>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0" name="テキスト ボックス 59">
            <a:extLst>
              <a:ext uri="{FF2B5EF4-FFF2-40B4-BE49-F238E27FC236}">
                <a16:creationId xmlns:a16="http://schemas.microsoft.com/office/drawing/2014/main" id="{542DD15B-0A12-1746-987B-A43FAF8FBE8A}"/>
              </a:ext>
            </a:extLst>
          </p:cNvPr>
          <p:cNvSpPr txBox="1"/>
          <p:nvPr/>
        </p:nvSpPr>
        <p:spPr>
          <a:xfrm>
            <a:off x="4904509" y="4416294"/>
            <a:ext cx="7587333" cy="2862322"/>
          </a:xfrm>
          <a:prstGeom prst="rect">
            <a:avLst/>
          </a:prstGeom>
          <a:noFill/>
        </p:spPr>
        <p:txBody>
          <a:bodyPr wrap="none" rtlCol="0">
            <a:spAutoFit/>
          </a:bodyPr>
          <a:lstStyle/>
          <a:p>
            <a:r>
              <a:rPr kumimoji="1" lang="ja-JP" altLang="en-US" dirty="0"/>
              <a:t>ちなみに、以下の場合はどのように設定するイメージでしょうか？</a:t>
            </a:r>
            <a:endParaRPr kumimoji="1" lang="en-US" altLang="ja-JP" dirty="0"/>
          </a:p>
          <a:p>
            <a:r>
              <a:rPr lang="ja-JP" altLang="en-US" dirty="0"/>
              <a:t>（全部一律設定に見えてしまい。。）</a:t>
            </a:r>
            <a:endParaRPr lang="en-US" altLang="ja-JP" dirty="0"/>
          </a:p>
          <a:p>
            <a:endParaRPr kumimoji="1" lang="en-US" altLang="ja-JP" dirty="0"/>
          </a:p>
          <a:p>
            <a:r>
              <a:rPr lang="ja-JP" altLang="en-US" dirty="0"/>
              <a:t>（</a:t>
            </a:r>
            <a:r>
              <a:rPr lang="en-US" altLang="ja-JP" dirty="0"/>
              <a:t>1</a:t>
            </a:r>
            <a:r>
              <a:rPr lang="ja-JP" altLang="en-US" dirty="0"/>
              <a:t>）クライアントによって請求単価を変えたい場合</a:t>
            </a:r>
            <a:endParaRPr lang="en-US" altLang="ja-JP" dirty="0"/>
          </a:p>
          <a:p>
            <a:r>
              <a:rPr lang="ja-JP" altLang="en-US" dirty="0"/>
              <a:t>カーン</a:t>
            </a:r>
            <a:r>
              <a:rPr lang="ja-JP" altLang="en-US" dirty="0">
                <a:sym typeface="Wingdings" panose="05000000000000000000" pitchFamily="2" charset="2"/>
              </a:rPr>
              <a:t>システムが</a:t>
            </a:r>
            <a:r>
              <a:rPr lang="ja-JP" altLang="en-US" dirty="0"/>
              <a:t>複雑になる、それから別途開発費用がかかります、</a:t>
            </a:r>
            <a:endParaRPr lang="en-US" altLang="ja-JP" dirty="0"/>
          </a:p>
          <a:p>
            <a:r>
              <a:rPr lang="ja-JP" altLang="en-US" dirty="0"/>
              <a:t>どうしても必要でしたら次の段階ではいかがでしょうか？</a:t>
            </a:r>
          </a:p>
          <a:p>
            <a:endParaRPr lang="en-US" altLang="ja-JP" dirty="0"/>
          </a:p>
          <a:p>
            <a:r>
              <a:rPr kumimoji="1" lang="ja-JP" altLang="en-US" dirty="0"/>
              <a:t>（</a:t>
            </a:r>
            <a:r>
              <a:rPr kumimoji="1" lang="en-US" altLang="ja-JP" dirty="0"/>
              <a:t>2</a:t>
            </a:r>
            <a:r>
              <a:rPr kumimoji="1" lang="ja-JP" altLang="en-US" dirty="0"/>
              <a:t>）</a:t>
            </a:r>
            <a:r>
              <a:rPr lang="ja-JP" altLang="en-US" dirty="0"/>
              <a:t>クライアントによって試用期間を変えたい場合</a:t>
            </a:r>
            <a:endParaRPr lang="en-US" altLang="ja-JP" dirty="0"/>
          </a:p>
          <a:p>
            <a:r>
              <a:rPr lang="ja-JP" altLang="en-US" dirty="0"/>
              <a:t>カーン</a:t>
            </a:r>
            <a:r>
              <a:rPr lang="ja-JP" altLang="en-US" dirty="0">
                <a:sym typeface="Wingdings" panose="05000000000000000000" pitchFamily="2" charset="2"/>
              </a:rPr>
              <a:t>上同</a:t>
            </a:r>
            <a:endParaRPr lang="ja-JP" altLang="en-US" dirty="0"/>
          </a:p>
          <a:p>
            <a:endParaRPr kumimoji="1" lang="ja-JP" altLang="en-US" dirty="0"/>
          </a:p>
        </p:txBody>
      </p:sp>
    </p:spTree>
    <p:extLst>
      <p:ext uri="{BB962C8B-B14F-4D97-AF65-F5344CB8AC3E}">
        <p14:creationId xmlns:p14="http://schemas.microsoft.com/office/powerpoint/2010/main" val="819270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図 1">
            <a:extLst>
              <a:ext uri="{FF2B5EF4-FFF2-40B4-BE49-F238E27FC236}">
                <a16:creationId xmlns:a16="http://schemas.microsoft.com/office/drawing/2014/main" id="{05C617CF-E0E9-654D-B2C0-326C96E9FCB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21597" y="1246235"/>
            <a:ext cx="9664315" cy="893949"/>
          </a:xfrm>
          <a:prstGeom prst="rect">
            <a:avLst/>
          </a:prstGeom>
        </p:spPr>
      </p:pic>
      <p:sp>
        <p:nvSpPr>
          <p:cNvPr id="26" name="正方形/長方形 25">
            <a:extLst>
              <a:ext uri="{FF2B5EF4-FFF2-40B4-BE49-F238E27FC236}">
                <a16:creationId xmlns:a16="http://schemas.microsoft.com/office/drawing/2014/main" id="{6C11EFF0-1902-A54A-9AAA-68A9DAACA2C9}"/>
              </a:ext>
            </a:extLst>
          </p:cNvPr>
          <p:cNvSpPr/>
          <p:nvPr/>
        </p:nvSpPr>
        <p:spPr>
          <a:xfrm>
            <a:off x="9393582" y="1188507"/>
            <a:ext cx="1436915" cy="10094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テキスト ボックス 27">
            <a:extLst>
              <a:ext uri="{FF2B5EF4-FFF2-40B4-BE49-F238E27FC236}">
                <a16:creationId xmlns:a16="http://schemas.microsoft.com/office/drawing/2014/main" id="{C8BD6A9D-10EC-9C42-B293-2888C3C576FF}"/>
              </a:ext>
            </a:extLst>
          </p:cNvPr>
          <p:cNvSpPr txBox="1"/>
          <p:nvPr/>
        </p:nvSpPr>
        <p:spPr>
          <a:xfrm>
            <a:off x="9211792" y="2967335"/>
            <a:ext cx="2031325" cy="923330"/>
          </a:xfrm>
          <a:prstGeom prst="rect">
            <a:avLst/>
          </a:prstGeom>
          <a:noFill/>
        </p:spPr>
        <p:txBody>
          <a:bodyPr wrap="none" rtlCol="0">
            <a:spAutoFit/>
          </a:bodyPr>
          <a:lstStyle/>
          <a:p>
            <a:r>
              <a:rPr kumimoji="1" lang="ja-JP" altLang="en-US"/>
              <a:t>・ダッシュボード</a:t>
            </a:r>
            <a:endParaRPr kumimoji="1" lang="en-US" altLang="ja-JP" dirty="0"/>
          </a:p>
          <a:p>
            <a:r>
              <a:rPr lang="ja-JP" altLang="en-US"/>
              <a:t>・設定</a:t>
            </a:r>
            <a:endParaRPr kumimoji="1" lang="en-US" altLang="ja-JP" dirty="0"/>
          </a:p>
          <a:p>
            <a:r>
              <a:rPr kumimoji="1" lang="ja-JP" altLang="en-US"/>
              <a:t>・ログアウト</a:t>
            </a:r>
            <a:endParaRPr kumimoji="1" lang="en-US" altLang="ja-JP" dirty="0"/>
          </a:p>
        </p:txBody>
      </p:sp>
      <p:cxnSp>
        <p:nvCxnSpPr>
          <p:cNvPr id="5" name="直線矢印コネクタ 4">
            <a:extLst>
              <a:ext uri="{FF2B5EF4-FFF2-40B4-BE49-F238E27FC236}">
                <a16:creationId xmlns:a16="http://schemas.microsoft.com/office/drawing/2014/main" id="{4A85C5ED-9846-E64C-8837-5456700317BB}"/>
              </a:ext>
            </a:extLst>
          </p:cNvPr>
          <p:cNvCxnSpPr>
            <a:stCxn id="26" idx="2"/>
          </p:cNvCxnSpPr>
          <p:nvPr/>
        </p:nvCxnSpPr>
        <p:spPr>
          <a:xfrm flipH="1">
            <a:off x="10112039" y="2197910"/>
            <a:ext cx="1" cy="61654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6677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テキスト ボックス 22">
            <a:extLst>
              <a:ext uri="{FF2B5EF4-FFF2-40B4-BE49-F238E27FC236}">
                <a16:creationId xmlns:a16="http://schemas.microsoft.com/office/drawing/2014/main" id="{CDE352CF-AEC1-384A-AD49-2C7ADEC7CE98}"/>
              </a:ext>
            </a:extLst>
          </p:cNvPr>
          <p:cNvSpPr txBox="1"/>
          <p:nvPr/>
        </p:nvSpPr>
        <p:spPr>
          <a:xfrm>
            <a:off x="5595735" y="3244334"/>
            <a:ext cx="1297150" cy="707886"/>
          </a:xfrm>
          <a:prstGeom prst="rect">
            <a:avLst/>
          </a:prstGeom>
          <a:noFill/>
        </p:spPr>
        <p:txBody>
          <a:bodyPr wrap="none" rtlCol="0">
            <a:spAutoFit/>
          </a:bodyPr>
          <a:lstStyle/>
          <a:p>
            <a:r>
              <a:rPr lang="en-US" altLang="ja-JP" sz="4000" dirty="0"/>
              <a:t>User</a:t>
            </a:r>
            <a:endParaRPr kumimoji="1" lang="ja-JP" altLang="en-US" sz="4000"/>
          </a:p>
        </p:txBody>
      </p:sp>
    </p:spTree>
    <p:extLst>
      <p:ext uri="{BB962C8B-B14F-4D97-AF65-F5344CB8AC3E}">
        <p14:creationId xmlns:p14="http://schemas.microsoft.com/office/powerpoint/2010/main" val="839256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E84CE860-93E5-1744-9D45-76C126763DB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25532" y="330334"/>
            <a:ext cx="11340935" cy="6007327"/>
          </a:xfrm>
          <a:prstGeom prst="rect">
            <a:avLst/>
          </a:prstGeom>
        </p:spPr>
      </p:pic>
      <p:sp>
        <p:nvSpPr>
          <p:cNvPr id="3" name="正方形/長方形 2">
            <a:extLst>
              <a:ext uri="{FF2B5EF4-FFF2-40B4-BE49-F238E27FC236}">
                <a16:creationId xmlns:a16="http://schemas.microsoft.com/office/drawing/2014/main" id="{245E0226-C705-EA47-9ECB-ACF7F372FBF1}"/>
              </a:ext>
            </a:extLst>
          </p:cNvPr>
          <p:cNvSpPr/>
          <p:nvPr/>
        </p:nvSpPr>
        <p:spPr>
          <a:xfrm>
            <a:off x="3158836" y="5735782"/>
            <a:ext cx="1175658" cy="4275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3F3EAC1A-5A9E-5B43-B2D1-72FC3FD97426}"/>
              </a:ext>
            </a:extLst>
          </p:cNvPr>
          <p:cNvSpPr txBox="1"/>
          <p:nvPr/>
        </p:nvSpPr>
        <p:spPr>
          <a:xfrm>
            <a:off x="3192667" y="6488668"/>
            <a:ext cx="1107996" cy="369332"/>
          </a:xfrm>
          <a:prstGeom prst="rect">
            <a:avLst/>
          </a:prstGeom>
          <a:noFill/>
        </p:spPr>
        <p:txBody>
          <a:bodyPr wrap="none" rtlCol="0">
            <a:spAutoFit/>
          </a:bodyPr>
          <a:lstStyle/>
          <a:p>
            <a:r>
              <a:rPr kumimoji="1" lang="ja-JP" altLang="en-US"/>
              <a:t>送信設定</a:t>
            </a:r>
          </a:p>
        </p:txBody>
      </p:sp>
      <p:cxnSp>
        <p:nvCxnSpPr>
          <p:cNvPr id="11" name="直線矢印コネクタ 10">
            <a:extLst>
              <a:ext uri="{FF2B5EF4-FFF2-40B4-BE49-F238E27FC236}">
                <a16:creationId xmlns:a16="http://schemas.microsoft.com/office/drawing/2014/main" id="{4E995F4E-0713-4C42-B6CD-2A44E01588BF}"/>
              </a:ext>
            </a:extLst>
          </p:cNvPr>
          <p:cNvCxnSpPr>
            <a:endCxn id="8" idx="0"/>
          </p:cNvCxnSpPr>
          <p:nvPr/>
        </p:nvCxnSpPr>
        <p:spPr>
          <a:xfrm>
            <a:off x="3746665" y="6163294"/>
            <a:ext cx="0" cy="32537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735789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TotalTime>
  <Words>479</Words>
  <Application>Microsoft Office PowerPoint</Application>
  <PresentationFormat>ワイド画面</PresentationFormat>
  <Paragraphs>77</Paragraphs>
  <Slides>12</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12</vt:i4>
      </vt:variant>
    </vt:vector>
  </HeadingPairs>
  <TitlesOfParts>
    <vt:vector size="16" baseType="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鈴木伸二</dc:creator>
  <cp:lastModifiedBy>MAHMUD Fatema</cp:lastModifiedBy>
  <cp:revision>9</cp:revision>
  <dcterms:created xsi:type="dcterms:W3CDTF">2019-05-13T09:36:38Z</dcterms:created>
  <dcterms:modified xsi:type="dcterms:W3CDTF">2019-05-18T01:18:16Z</dcterms:modified>
</cp:coreProperties>
</file>